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80" r:id="rId3"/>
    <p:sldMasterId id="2147483650" r:id="rId4"/>
    <p:sldMasterId id="2147483660" r:id="rId5"/>
    <p:sldMasterId id="2147483669" r:id="rId6"/>
    <p:sldMasterId id="2147483676" r:id="rId7"/>
    <p:sldMasterId id="2147483699" r:id="rId8"/>
  </p:sldMasterIdLst>
  <p:notesMasterIdLst>
    <p:notesMasterId r:id="rId23"/>
  </p:notesMasterIdLst>
  <p:sldIdLst>
    <p:sldId id="258" r:id="rId9"/>
    <p:sldId id="378" r:id="rId10"/>
    <p:sldId id="430" r:id="rId11"/>
    <p:sldId id="431" r:id="rId12"/>
    <p:sldId id="438" r:id="rId13"/>
    <p:sldId id="427" r:id="rId14"/>
    <p:sldId id="432" r:id="rId15"/>
    <p:sldId id="433" r:id="rId16"/>
    <p:sldId id="439" r:id="rId17"/>
    <p:sldId id="435" r:id="rId18"/>
    <p:sldId id="434" r:id="rId19"/>
    <p:sldId id="437" r:id="rId20"/>
    <p:sldId id="424" r:id="rId21"/>
    <p:sldId id="422" r:id="rId22"/>
  </p:sldIdLst>
  <p:sldSz cx="12192000" cy="6858000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C33"/>
    <a:srgbClr val="005C2A"/>
    <a:srgbClr val="80807C"/>
    <a:srgbClr val="790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7B2DB5-F328-4680-A006-FF88DD7BC1BF}" v="57" dt="2025-05-27T19:56:30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16"/>
    <p:restoredTop sz="85328" autoAdjust="0"/>
  </p:normalViewPr>
  <p:slideViewPr>
    <p:cSldViewPr showGuides="1">
      <p:cViewPr varScale="1">
        <p:scale>
          <a:sx n="46" d="100"/>
          <a:sy n="46" d="100"/>
        </p:scale>
        <p:origin x="1052" y="2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Bollinger" userId="e00629ec2afcf274" providerId="LiveId" clId="{FF7B2DB5-F328-4680-A006-FF88DD7BC1BF}"/>
    <pc:docChg chg="undo custSel addSld delSld modSld sldOrd modMainMaster">
      <pc:chgData name="Mary Bollinger" userId="e00629ec2afcf274" providerId="LiveId" clId="{FF7B2DB5-F328-4680-A006-FF88DD7BC1BF}" dt="2025-05-27T19:58:09.154" v="2804" actId="1076"/>
      <pc:docMkLst>
        <pc:docMk/>
      </pc:docMkLst>
      <pc:sldChg chg="del">
        <pc:chgData name="Mary Bollinger" userId="e00629ec2afcf274" providerId="LiveId" clId="{FF7B2DB5-F328-4680-A006-FF88DD7BC1BF}" dt="2025-05-20T20:50:01.983" v="1005" actId="47"/>
        <pc:sldMkLst>
          <pc:docMk/>
          <pc:sldMk cId="3852635484" sldId="319"/>
        </pc:sldMkLst>
      </pc:sldChg>
      <pc:sldChg chg="addSp delSp modSp mod modNotesTx">
        <pc:chgData name="Mary Bollinger" userId="e00629ec2afcf274" providerId="LiveId" clId="{FF7B2DB5-F328-4680-A006-FF88DD7BC1BF}" dt="2025-05-22T14:47:32.981" v="2682"/>
        <pc:sldMkLst>
          <pc:docMk/>
          <pc:sldMk cId="1105731943" sldId="378"/>
        </pc:sldMkLst>
        <pc:spChg chg="add mod">
          <ac:chgData name="Mary Bollinger" userId="e00629ec2afcf274" providerId="LiveId" clId="{FF7B2DB5-F328-4680-A006-FF88DD7BC1BF}" dt="2025-05-20T19:55:59.295" v="37" actId="20577"/>
          <ac:spMkLst>
            <pc:docMk/>
            <pc:sldMk cId="1105731943" sldId="378"/>
            <ac:spMk id="2" creationId="{B04B7D15-E8E0-CDEE-70AA-58954FCBF5CD}"/>
          </ac:spMkLst>
        </pc:spChg>
        <pc:spChg chg="add mod">
          <ac:chgData name="Mary Bollinger" userId="e00629ec2afcf274" providerId="LiveId" clId="{FF7B2DB5-F328-4680-A006-FF88DD7BC1BF}" dt="2025-05-22T02:08:19.506" v="2321" actId="1076"/>
          <ac:spMkLst>
            <pc:docMk/>
            <pc:sldMk cId="1105731943" sldId="378"/>
            <ac:spMk id="4" creationId="{D59FF094-AD25-F799-9941-2A6B3FB03366}"/>
          </ac:spMkLst>
        </pc:spChg>
        <pc:spChg chg="mod">
          <ac:chgData name="Mary Bollinger" userId="e00629ec2afcf274" providerId="LiveId" clId="{FF7B2DB5-F328-4680-A006-FF88DD7BC1BF}" dt="2025-05-22T14:47:32.981" v="2682"/>
          <ac:spMkLst>
            <pc:docMk/>
            <pc:sldMk cId="1105731943" sldId="378"/>
            <ac:spMk id="5" creationId="{C1780F1D-2090-AB84-2D33-F9AA723F56FA}"/>
          </ac:spMkLst>
        </pc:spChg>
        <pc:spChg chg="mod">
          <ac:chgData name="Mary Bollinger" userId="e00629ec2afcf274" providerId="LiveId" clId="{FF7B2DB5-F328-4680-A006-FF88DD7BC1BF}" dt="2025-05-20T19:55:34.462" v="16" actId="14100"/>
          <ac:spMkLst>
            <pc:docMk/>
            <pc:sldMk cId="1105731943" sldId="378"/>
            <ac:spMk id="6" creationId="{9190E6F1-398A-ECC0-67C3-853D05E39725}"/>
          </ac:spMkLst>
        </pc:spChg>
      </pc:sldChg>
      <pc:sldChg chg="addSp delSp modSp del mod">
        <pc:chgData name="Mary Bollinger" userId="e00629ec2afcf274" providerId="LiveId" clId="{FF7B2DB5-F328-4680-A006-FF88DD7BC1BF}" dt="2025-05-20T20:38:45.910" v="863" actId="47"/>
        <pc:sldMkLst>
          <pc:docMk/>
          <pc:sldMk cId="2478355224" sldId="403"/>
        </pc:sldMkLst>
      </pc:sldChg>
      <pc:sldChg chg="del">
        <pc:chgData name="Mary Bollinger" userId="e00629ec2afcf274" providerId="LiveId" clId="{FF7B2DB5-F328-4680-A006-FF88DD7BC1BF}" dt="2025-05-22T00:45:32.290" v="2119" actId="47"/>
        <pc:sldMkLst>
          <pc:docMk/>
          <pc:sldMk cId="233515112" sldId="405"/>
        </pc:sldMkLst>
      </pc:sldChg>
      <pc:sldChg chg="del">
        <pc:chgData name="Mary Bollinger" userId="e00629ec2afcf274" providerId="LiveId" clId="{FF7B2DB5-F328-4680-A006-FF88DD7BC1BF}" dt="2025-05-22T00:45:15.156" v="2118" actId="47"/>
        <pc:sldMkLst>
          <pc:docMk/>
          <pc:sldMk cId="1312233890" sldId="407"/>
        </pc:sldMkLst>
      </pc:sldChg>
      <pc:sldChg chg="modSp del mod modNotesTx">
        <pc:chgData name="Mary Bollinger" userId="e00629ec2afcf274" providerId="LiveId" clId="{FF7B2DB5-F328-4680-A006-FF88DD7BC1BF}" dt="2025-05-22T13:55:52.569" v="2653" actId="47"/>
        <pc:sldMkLst>
          <pc:docMk/>
          <pc:sldMk cId="1132295520" sldId="408"/>
        </pc:sldMkLst>
      </pc:sldChg>
      <pc:sldChg chg="addSp delSp modSp del mod modNotesTx">
        <pc:chgData name="Mary Bollinger" userId="e00629ec2afcf274" providerId="LiveId" clId="{FF7B2DB5-F328-4680-A006-FF88DD7BC1BF}" dt="2025-05-20T20:38:19.668" v="862" actId="47"/>
        <pc:sldMkLst>
          <pc:docMk/>
          <pc:sldMk cId="3508411492" sldId="410"/>
        </pc:sldMkLst>
      </pc:sldChg>
      <pc:sldChg chg="del">
        <pc:chgData name="Mary Bollinger" userId="e00629ec2afcf274" providerId="LiveId" clId="{FF7B2DB5-F328-4680-A006-FF88DD7BC1BF}" dt="2025-05-22T00:39:52.408" v="2079" actId="47"/>
        <pc:sldMkLst>
          <pc:docMk/>
          <pc:sldMk cId="3798786705" sldId="411"/>
        </pc:sldMkLst>
      </pc:sldChg>
      <pc:sldChg chg="del">
        <pc:chgData name="Mary Bollinger" userId="e00629ec2afcf274" providerId="LiveId" clId="{FF7B2DB5-F328-4680-A006-FF88DD7BC1BF}" dt="2025-05-22T00:39:54.882" v="2080" actId="47"/>
        <pc:sldMkLst>
          <pc:docMk/>
          <pc:sldMk cId="1890328319" sldId="412"/>
        </pc:sldMkLst>
      </pc:sldChg>
      <pc:sldChg chg="del">
        <pc:chgData name="Mary Bollinger" userId="e00629ec2afcf274" providerId="LiveId" clId="{FF7B2DB5-F328-4680-A006-FF88DD7BC1BF}" dt="2025-05-22T00:39:57.348" v="2081" actId="47"/>
        <pc:sldMkLst>
          <pc:docMk/>
          <pc:sldMk cId="832368748" sldId="413"/>
        </pc:sldMkLst>
      </pc:sldChg>
      <pc:sldChg chg="del">
        <pc:chgData name="Mary Bollinger" userId="e00629ec2afcf274" providerId="LiveId" clId="{FF7B2DB5-F328-4680-A006-FF88DD7BC1BF}" dt="2025-05-22T00:40:00.179" v="2082" actId="47"/>
        <pc:sldMkLst>
          <pc:docMk/>
          <pc:sldMk cId="1291860470" sldId="414"/>
        </pc:sldMkLst>
      </pc:sldChg>
      <pc:sldChg chg="del">
        <pc:chgData name="Mary Bollinger" userId="e00629ec2afcf274" providerId="LiveId" clId="{FF7B2DB5-F328-4680-A006-FF88DD7BC1BF}" dt="2025-05-22T00:40:07.857" v="2087" actId="47"/>
        <pc:sldMkLst>
          <pc:docMk/>
          <pc:sldMk cId="2055241684" sldId="415"/>
        </pc:sldMkLst>
      </pc:sldChg>
      <pc:sldChg chg="del">
        <pc:chgData name="Mary Bollinger" userId="e00629ec2afcf274" providerId="LiveId" clId="{FF7B2DB5-F328-4680-A006-FF88DD7BC1BF}" dt="2025-05-22T00:40:08.808" v="2088" actId="47"/>
        <pc:sldMkLst>
          <pc:docMk/>
          <pc:sldMk cId="1649318702" sldId="416"/>
        </pc:sldMkLst>
      </pc:sldChg>
      <pc:sldChg chg="del">
        <pc:chgData name="Mary Bollinger" userId="e00629ec2afcf274" providerId="LiveId" clId="{FF7B2DB5-F328-4680-A006-FF88DD7BC1BF}" dt="2025-05-22T00:40:09.963" v="2089" actId="47"/>
        <pc:sldMkLst>
          <pc:docMk/>
          <pc:sldMk cId="118695031" sldId="417"/>
        </pc:sldMkLst>
      </pc:sldChg>
      <pc:sldChg chg="del">
        <pc:chgData name="Mary Bollinger" userId="e00629ec2afcf274" providerId="LiveId" clId="{FF7B2DB5-F328-4680-A006-FF88DD7BC1BF}" dt="2025-05-22T00:40:03.319" v="2083" actId="47"/>
        <pc:sldMkLst>
          <pc:docMk/>
          <pc:sldMk cId="1403838103" sldId="418"/>
        </pc:sldMkLst>
      </pc:sldChg>
      <pc:sldChg chg="del">
        <pc:chgData name="Mary Bollinger" userId="e00629ec2afcf274" providerId="LiveId" clId="{FF7B2DB5-F328-4680-A006-FF88DD7BC1BF}" dt="2025-05-22T00:40:04.513" v="2084" actId="47"/>
        <pc:sldMkLst>
          <pc:docMk/>
          <pc:sldMk cId="4140999988" sldId="419"/>
        </pc:sldMkLst>
      </pc:sldChg>
      <pc:sldChg chg="add del">
        <pc:chgData name="Mary Bollinger" userId="e00629ec2afcf274" providerId="LiveId" clId="{FF7B2DB5-F328-4680-A006-FF88DD7BC1BF}" dt="2025-05-20T20:50:10.197" v="1007" actId="47"/>
        <pc:sldMkLst>
          <pc:docMk/>
          <pc:sldMk cId="1440226678" sldId="420"/>
        </pc:sldMkLst>
      </pc:sldChg>
      <pc:sldChg chg="del">
        <pc:chgData name="Mary Bollinger" userId="e00629ec2afcf274" providerId="LiveId" clId="{FF7B2DB5-F328-4680-A006-FF88DD7BC1BF}" dt="2025-05-22T00:40:06.875" v="2086" actId="47"/>
        <pc:sldMkLst>
          <pc:docMk/>
          <pc:sldMk cId="3633936615" sldId="421"/>
        </pc:sldMkLst>
      </pc:sldChg>
      <pc:sldChg chg="addSp delSp modSp mod modNotesTx">
        <pc:chgData name="Mary Bollinger" userId="e00629ec2afcf274" providerId="LiveId" clId="{FF7B2DB5-F328-4680-A006-FF88DD7BC1BF}" dt="2025-05-22T15:30:36.377" v="2785" actId="14100"/>
        <pc:sldMkLst>
          <pc:docMk/>
          <pc:sldMk cId="4278958390" sldId="422"/>
        </pc:sldMkLst>
        <pc:picChg chg="add mod">
          <ac:chgData name="Mary Bollinger" userId="e00629ec2afcf274" providerId="LiveId" clId="{FF7B2DB5-F328-4680-A006-FF88DD7BC1BF}" dt="2025-05-22T15:30:36.377" v="2785" actId="14100"/>
          <ac:picMkLst>
            <pc:docMk/>
            <pc:sldMk cId="4278958390" sldId="422"/>
            <ac:picMk id="14" creationId="{A1A2DF62-9440-FEE5-DECB-59CD94D38308}"/>
          </ac:picMkLst>
        </pc:picChg>
      </pc:sldChg>
      <pc:sldChg chg="del">
        <pc:chgData name="Mary Bollinger" userId="e00629ec2afcf274" providerId="LiveId" clId="{FF7B2DB5-F328-4680-A006-FF88DD7BC1BF}" dt="2025-05-20T19:58:01.810" v="143" actId="47"/>
        <pc:sldMkLst>
          <pc:docMk/>
          <pc:sldMk cId="1262067263" sldId="423"/>
        </pc:sldMkLst>
      </pc:sldChg>
      <pc:sldChg chg="modSp mod modNotesTx">
        <pc:chgData name="Mary Bollinger" userId="e00629ec2afcf274" providerId="LiveId" clId="{FF7B2DB5-F328-4680-A006-FF88DD7BC1BF}" dt="2025-05-22T14:47:32.981" v="2682"/>
        <pc:sldMkLst>
          <pc:docMk/>
          <pc:sldMk cId="3258609168" sldId="424"/>
        </pc:sldMkLst>
        <pc:spChg chg="mod">
          <ac:chgData name="Mary Bollinger" userId="e00629ec2afcf274" providerId="LiveId" clId="{FF7B2DB5-F328-4680-A006-FF88DD7BC1BF}" dt="2025-05-22T14:47:32.981" v="2682"/>
          <ac:spMkLst>
            <pc:docMk/>
            <pc:sldMk cId="3258609168" sldId="424"/>
            <ac:spMk id="2" creationId="{D3442B73-4769-08BF-CB88-7677AE2C863F}"/>
          </ac:spMkLst>
        </pc:spChg>
        <pc:spChg chg="mod">
          <ac:chgData name="Mary Bollinger" userId="e00629ec2afcf274" providerId="LiveId" clId="{FF7B2DB5-F328-4680-A006-FF88DD7BC1BF}" dt="2025-05-22T14:47:32.981" v="2682"/>
          <ac:spMkLst>
            <pc:docMk/>
            <pc:sldMk cId="3258609168" sldId="424"/>
            <ac:spMk id="3" creationId="{91E9E79F-4E35-E1B0-A62F-472BBED0B6D2}"/>
          </ac:spMkLst>
        </pc:spChg>
      </pc:sldChg>
      <pc:sldChg chg="modSp del mod ord">
        <pc:chgData name="Mary Bollinger" userId="e00629ec2afcf274" providerId="LiveId" clId="{FF7B2DB5-F328-4680-A006-FF88DD7BC1BF}" dt="2025-05-20T20:50:07.517" v="1006" actId="47"/>
        <pc:sldMkLst>
          <pc:docMk/>
          <pc:sldMk cId="1073950382" sldId="425"/>
        </pc:sldMkLst>
      </pc:sldChg>
      <pc:sldChg chg="del">
        <pc:chgData name="Mary Bollinger" userId="e00629ec2afcf274" providerId="LiveId" clId="{FF7B2DB5-F328-4680-A006-FF88DD7BC1BF}" dt="2025-05-22T00:40:05.650" v="2085" actId="47"/>
        <pc:sldMkLst>
          <pc:docMk/>
          <pc:sldMk cId="2864080361" sldId="426"/>
        </pc:sldMkLst>
      </pc:sldChg>
      <pc:sldChg chg="modSp new del mod">
        <pc:chgData name="Mary Bollinger" userId="e00629ec2afcf274" providerId="LiveId" clId="{FF7B2DB5-F328-4680-A006-FF88DD7BC1BF}" dt="2025-05-20T20:39:22.267" v="868" actId="47"/>
        <pc:sldMkLst>
          <pc:docMk/>
          <pc:sldMk cId="351751558" sldId="427"/>
        </pc:sldMkLst>
      </pc:sldChg>
      <pc:sldChg chg="addSp delSp modSp new mod ord modNotesTx">
        <pc:chgData name="Mary Bollinger" userId="e00629ec2afcf274" providerId="LiveId" clId="{FF7B2DB5-F328-4680-A006-FF88DD7BC1BF}" dt="2025-05-22T12:38:33.189" v="2414" actId="6549"/>
        <pc:sldMkLst>
          <pc:docMk/>
          <pc:sldMk cId="1019959144" sldId="427"/>
        </pc:sldMkLst>
        <pc:picChg chg="add mod">
          <ac:chgData name="Mary Bollinger" userId="e00629ec2afcf274" providerId="LiveId" clId="{FF7B2DB5-F328-4680-A006-FF88DD7BC1BF}" dt="2025-05-20T22:17:06.192" v="1599" actId="1076"/>
          <ac:picMkLst>
            <pc:docMk/>
            <pc:sldMk cId="1019959144" sldId="427"/>
            <ac:picMk id="26" creationId="{92E8371B-2B02-8BE9-D434-97A3FF1B9797}"/>
          </ac:picMkLst>
        </pc:picChg>
      </pc:sldChg>
      <pc:sldChg chg="modSp new del mod">
        <pc:chgData name="Mary Bollinger" userId="e00629ec2afcf274" providerId="LiveId" clId="{FF7B2DB5-F328-4680-A006-FF88DD7BC1BF}" dt="2025-05-21T23:20:54.621" v="1777" actId="47"/>
        <pc:sldMkLst>
          <pc:docMk/>
          <pc:sldMk cId="4089808062" sldId="428"/>
        </pc:sldMkLst>
      </pc:sldChg>
      <pc:sldChg chg="new del">
        <pc:chgData name="Mary Bollinger" userId="e00629ec2afcf274" providerId="LiveId" clId="{FF7B2DB5-F328-4680-A006-FF88DD7BC1BF}" dt="2025-05-20T20:54:32.527" v="1327" actId="47"/>
        <pc:sldMkLst>
          <pc:docMk/>
          <pc:sldMk cId="3223700661" sldId="429"/>
        </pc:sldMkLst>
      </pc:sldChg>
      <pc:sldChg chg="modSp new mod">
        <pc:chgData name="Mary Bollinger" userId="e00629ec2afcf274" providerId="LiveId" clId="{FF7B2DB5-F328-4680-A006-FF88DD7BC1BF}" dt="2025-05-22T14:47:32.981" v="2682"/>
        <pc:sldMkLst>
          <pc:docMk/>
          <pc:sldMk cId="3901666241" sldId="430"/>
        </pc:sldMkLst>
        <pc:spChg chg="mod">
          <ac:chgData name="Mary Bollinger" userId="e00629ec2afcf274" providerId="LiveId" clId="{FF7B2DB5-F328-4680-A006-FF88DD7BC1BF}" dt="2025-05-22T14:47:32.981" v="2682"/>
          <ac:spMkLst>
            <pc:docMk/>
            <pc:sldMk cId="3901666241" sldId="430"/>
            <ac:spMk id="2" creationId="{4C0C0925-78C9-6DB8-6119-A0A8EF9E3BA2}"/>
          </ac:spMkLst>
        </pc:spChg>
      </pc:sldChg>
      <pc:sldChg chg="modSp add mod ord">
        <pc:chgData name="Mary Bollinger" userId="e00629ec2afcf274" providerId="LiveId" clId="{FF7B2DB5-F328-4680-A006-FF88DD7BC1BF}" dt="2025-05-22T14:47:32.981" v="2682"/>
        <pc:sldMkLst>
          <pc:docMk/>
          <pc:sldMk cId="2406263015" sldId="431"/>
        </pc:sldMkLst>
        <pc:spChg chg="mod">
          <ac:chgData name="Mary Bollinger" userId="e00629ec2afcf274" providerId="LiveId" clId="{FF7B2DB5-F328-4680-A006-FF88DD7BC1BF}" dt="2025-05-22T14:47:32.981" v="2682"/>
          <ac:spMkLst>
            <pc:docMk/>
            <pc:sldMk cId="2406263015" sldId="431"/>
            <ac:spMk id="2" creationId="{83CB47D7-AC86-AA76-4570-A4E92E9BD411}"/>
          </ac:spMkLst>
        </pc:spChg>
        <pc:spChg chg="mod">
          <ac:chgData name="Mary Bollinger" userId="e00629ec2afcf274" providerId="LiveId" clId="{FF7B2DB5-F328-4680-A006-FF88DD7BC1BF}" dt="2025-05-22T14:47:32.981" v="2682"/>
          <ac:spMkLst>
            <pc:docMk/>
            <pc:sldMk cId="2406263015" sldId="431"/>
            <ac:spMk id="3" creationId="{A7D9A1C8-075F-5F34-9FF8-BD8784E6ED99}"/>
          </ac:spMkLst>
        </pc:spChg>
      </pc:sldChg>
      <pc:sldChg chg="modSp add mod">
        <pc:chgData name="Mary Bollinger" userId="e00629ec2afcf274" providerId="LiveId" clId="{FF7B2DB5-F328-4680-A006-FF88DD7BC1BF}" dt="2025-05-22T14:47:32.981" v="2682"/>
        <pc:sldMkLst>
          <pc:docMk/>
          <pc:sldMk cId="1927979483" sldId="432"/>
        </pc:sldMkLst>
        <pc:spChg chg="mod">
          <ac:chgData name="Mary Bollinger" userId="e00629ec2afcf274" providerId="LiveId" clId="{FF7B2DB5-F328-4680-A006-FF88DD7BC1BF}" dt="2025-05-22T14:47:32.981" v="2682"/>
          <ac:spMkLst>
            <pc:docMk/>
            <pc:sldMk cId="1927979483" sldId="432"/>
            <ac:spMk id="2" creationId="{E300CB82-EE47-B90C-40FE-51E83A102A88}"/>
          </ac:spMkLst>
        </pc:spChg>
      </pc:sldChg>
      <pc:sldChg chg="modSp add mod">
        <pc:chgData name="Mary Bollinger" userId="e00629ec2afcf274" providerId="LiveId" clId="{FF7B2DB5-F328-4680-A006-FF88DD7BC1BF}" dt="2025-05-22T15:15:49.815" v="2750" actId="20577"/>
        <pc:sldMkLst>
          <pc:docMk/>
          <pc:sldMk cId="2853733251" sldId="433"/>
        </pc:sldMkLst>
        <pc:spChg chg="mod">
          <ac:chgData name="Mary Bollinger" userId="e00629ec2afcf274" providerId="LiveId" clId="{FF7B2DB5-F328-4680-A006-FF88DD7BC1BF}" dt="2025-05-22T15:15:49.815" v="2750" actId="20577"/>
          <ac:spMkLst>
            <pc:docMk/>
            <pc:sldMk cId="2853733251" sldId="433"/>
            <ac:spMk id="2" creationId="{1D460B4E-E46C-E7BD-69D3-E19C702D874C}"/>
          </ac:spMkLst>
        </pc:spChg>
        <pc:spChg chg="mod">
          <ac:chgData name="Mary Bollinger" userId="e00629ec2afcf274" providerId="LiveId" clId="{FF7B2DB5-F328-4680-A006-FF88DD7BC1BF}" dt="2025-05-22T14:47:32.981" v="2682"/>
          <ac:spMkLst>
            <pc:docMk/>
            <pc:sldMk cId="2853733251" sldId="433"/>
            <ac:spMk id="3" creationId="{36952665-4A94-8F89-E122-76B745A618BA}"/>
          </ac:spMkLst>
        </pc:spChg>
      </pc:sldChg>
      <pc:sldChg chg="addSp delSp modSp new mod">
        <pc:chgData name="Mary Bollinger" userId="e00629ec2afcf274" providerId="LiveId" clId="{FF7B2DB5-F328-4680-A006-FF88DD7BC1BF}" dt="2025-05-21T23:52:44.673" v="1908" actId="20577"/>
        <pc:sldMkLst>
          <pc:docMk/>
          <pc:sldMk cId="1831645905" sldId="434"/>
        </pc:sldMkLst>
        <pc:spChg chg="mod">
          <ac:chgData name="Mary Bollinger" userId="e00629ec2afcf274" providerId="LiveId" clId="{FF7B2DB5-F328-4680-A006-FF88DD7BC1BF}" dt="2025-05-21T23:50:22.700" v="1814" actId="1076"/>
          <ac:spMkLst>
            <pc:docMk/>
            <pc:sldMk cId="1831645905" sldId="434"/>
            <ac:spMk id="2" creationId="{DCB40619-75E7-D478-9B2E-2633E8297901}"/>
          </ac:spMkLst>
        </pc:spChg>
        <pc:spChg chg="add mod">
          <ac:chgData name="Mary Bollinger" userId="e00629ec2afcf274" providerId="LiveId" clId="{FF7B2DB5-F328-4680-A006-FF88DD7BC1BF}" dt="2025-05-21T23:52:44.673" v="1908" actId="20577"/>
          <ac:spMkLst>
            <pc:docMk/>
            <pc:sldMk cId="1831645905" sldId="434"/>
            <ac:spMk id="6" creationId="{158C6AA3-EE46-383C-86B3-DC0770D798E3}"/>
          </ac:spMkLst>
        </pc:spChg>
        <pc:graphicFrameChg chg="add mod">
          <ac:chgData name="Mary Bollinger" userId="e00629ec2afcf274" providerId="LiveId" clId="{FF7B2DB5-F328-4680-A006-FF88DD7BC1BF}" dt="2025-05-21T23:50:06.547" v="1813" actId="14100"/>
          <ac:graphicFrameMkLst>
            <pc:docMk/>
            <pc:sldMk cId="1831645905" sldId="434"/>
            <ac:graphicFrameMk id="5" creationId="{64D21039-7A1D-1C93-870C-6B9EF7CBFF33}"/>
          </ac:graphicFrameMkLst>
        </pc:graphicFrameChg>
      </pc:sldChg>
      <pc:sldChg chg="addSp delSp modSp new mod">
        <pc:chgData name="Mary Bollinger" userId="e00629ec2afcf274" providerId="LiveId" clId="{FF7B2DB5-F328-4680-A006-FF88DD7BC1BF}" dt="2025-05-27T19:58:09.154" v="2804" actId="1076"/>
        <pc:sldMkLst>
          <pc:docMk/>
          <pc:sldMk cId="1685367663" sldId="435"/>
        </pc:sldMkLst>
        <pc:spChg chg="add mod">
          <ac:chgData name="Mary Bollinger" userId="e00629ec2afcf274" providerId="LiveId" clId="{FF7B2DB5-F328-4680-A006-FF88DD7BC1BF}" dt="2025-05-27T19:57:47.561" v="2801" actId="1076"/>
          <ac:spMkLst>
            <pc:docMk/>
            <pc:sldMk cId="1685367663" sldId="435"/>
            <ac:spMk id="3" creationId="{256ACB70-59D5-2915-9509-B0E149E8520F}"/>
          </ac:spMkLst>
        </pc:spChg>
        <pc:graphicFrameChg chg="add mod">
          <ac:chgData name="Mary Bollinger" userId="e00629ec2afcf274" providerId="LiveId" clId="{FF7B2DB5-F328-4680-A006-FF88DD7BC1BF}" dt="2025-05-27T19:58:09.154" v="2804" actId="1076"/>
          <ac:graphicFrameMkLst>
            <pc:docMk/>
            <pc:sldMk cId="1685367663" sldId="435"/>
            <ac:graphicFrameMk id="4" creationId="{08D24DB7-062B-6EF3-7957-D219C413CAEF}"/>
          </ac:graphicFrameMkLst>
        </pc:graphicFrameChg>
        <pc:picChg chg="add mod ord">
          <ac:chgData name="Mary Bollinger" userId="e00629ec2afcf274" providerId="LiveId" clId="{FF7B2DB5-F328-4680-A006-FF88DD7BC1BF}" dt="2025-05-27T19:58:05.600" v="2803" actId="14100"/>
          <ac:picMkLst>
            <pc:docMk/>
            <pc:sldMk cId="1685367663" sldId="435"/>
            <ac:picMk id="2" creationId="{91A5E6BC-3AD9-2CEF-B5B2-81DB84CD8B03}"/>
          </ac:picMkLst>
        </pc:picChg>
      </pc:sldChg>
      <pc:sldChg chg="addSp delSp modSp new del mod ord">
        <pc:chgData name="Mary Bollinger" userId="e00629ec2afcf274" providerId="LiveId" clId="{FF7B2DB5-F328-4680-A006-FF88DD7BC1BF}" dt="2025-05-22T16:51:10.160" v="2790" actId="47"/>
        <pc:sldMkLst>
          <pc:docMk/>
          <pc:sldMk cId="4139589798" sldId="436"/>
        </pc:sldMkLst>
      </pc:sldChg>
      <pc:sldChg chg="addSp modSp new mod">
        <pc:chgData name="Mary Bollinger" userId="e00629ec2afcf274" providerId="LiveId" clId="{FF7B2DB5-F328-4680-A006-FF88DD7BC1BF}" dt="2025-05-22T15:16:06.237" v="2752" actId="6549"/>
        <pc:sldMkLst>
          <pc:docMk/>
          <pc:sldMk cId="2594369842" sldId="437"/>
        </pc:sldMkLst>
        <pc:spChg chg="mod">
          <ac:chgData name="Mary Bollinger" userId="e00629ec2afcf274" providerId="LiveId" clId="{FF7B2DB5-F328-4680-A006-FF88DD7BC1BF}" dt="2025-05-22T15:16:06.237" v="2752" actId="6549"/>
          <ac:spMkLst>
            <pc:docMk/>
            <pc:sldMk cId="2594369842" sldId="437"/>
            <ac:spMk id="2" creationId="{BCA3D91B-FF37-8A70-82B9-265572485DAC}"/>
          </ac:spMkLst>
        </pc:spChg>
        <pc:spChg chg="add mod">
          <ac:chgData name="Mary Bollinger" userId="e00629ec2afcf274" providerId="LiveId" clId="{FF7B2DB5-F328-4680-A006-FF88DD7BC1BF}" dt="2025-05-22T13:37:27.366" v="2540" actId="1076"/>
          <ac:spMkLst>
            <pc:docMk/>
            <pc:sldMk cId="2594369842" sldId="437"/>
            <ac:spMk id="6" creationId="{ECDFBF11-A7D3-90EB-B3F4-91A9C21377EC}"/>
          </ac:spMkLst>
        </pc:spChg>
        <pc:picChg chg="add mod">
          <ac:chgData name="Mary Bollinger" userId="e00629ec2afcf274" providerId="LiveId" clId="{FF7B2DB5-F328-4680-A006-FF88DD7BC1BF}" dt="2025-05-22T13:37:05.552" v="2538" actId="1076"/>
          <ac:picMkLst>
            <pc:docMk/>
            <pc:sldMk cId="2594369842" sldId="437"/>
            <ac:picMk id="4" creationId="{CE62398F-C81E-8421-4CDB-F18329596C4E}"/>
          </ac:picMkLst>
        </pc:picChg>
      </pc:sldChg>
      <pc:sldChg chg="addSp delSp modSp new mod">
        <pc:chgData name="Mary Bollinger" userId="e00629ec2afcf274" providerId="LiveId" clId="{FF7B2DB5-F328-4680-A006-FF88DD7BC1BF}" dt="2025-05-22T15:32:03.356" v="2788" actId="207"/>
        <pc:sldMkLst>
          <pc:docMk/>
          <pc:sldMk cId="3558868985" sldId="438"/>
        </pc:sldMkLst>
        <pc:graphicFrameChg chg="add mod modGraphic">
          <ac:chgData name="Mary Bollinger" userId="e00629ec2afcf274" providerId="LiveId" clId="{FF7B2DB5-F328-4680-A006-FF88DD7BC1BF}" dt="2025-05-22T15:32:03.356" v="2788" actId="207"/>
          <ac:graphicFrameMkLst>
            <pc:docMk/>
            <pc:sldMk cId="3558868985" sldId="438"/>
            <ac:graphicFrameMk id="13" creationId="{DFC01FA2-F3F7-A641-CE14-16F8E5FB6180}"/>
          </ac:graphicFrameMkLst>
        </pc:graphicFrameChg>
      </pc:sldChg>
      <pc:sldChg chg="addSp delSp modSp new mod">
        <pc:chgData name="Mary Bollinger" userId="e00629ec2afcf274" providerId="LiveId" clId="{FF7B2DB5-F328-4680-A006-FF88DD7BC1BF}" dt="2025-05-22T15:33:03.771" v="2789" actId="207"/>
        <pc:sldMkLst>
          <pc:docMk/>
          <pc:sldMk cId="337626112" sldId="439"/>
        </pc:sldMkLst>
        <pc:spChg chg="add mod">
          <ac:chgData name="Mary Bollinger" userId="e00629ec2afcf274" providerId="LiveId" clId="{FF7B2DB5-F328-4680-A006-FF88DD7BC1BF}" dt="2025-05-22T15:14:38.141" v="2745" actId="1076"/>
          <ac:spMkLst>
            <pc:docMk/>
            <pc:sldMk cId="337626112" sldId="439"/>
            <ac:spMk id="5" creationId="{82AD61F1-FA4E-B3E3-37FF-1A47A4BF4677}"/>
          </ac:spMkLst>
        </pc:spChg>
        <pc:spChg chg="add mod">
          <ac:chgData name="Mary Bollinger" userId="e00629ec2afcf274" providerId="LiveId" clId="{FF7B2DB5-F328-4680-A006-FF88DD7BC1BF}" dt="2025-05-22T15:14:32.409" v="2744" actId="1076"/>
          <ac:spMkLst>
            <pc:docMk/>
            <pc:sldMk cId="337626112" sldId="439"/>
            <ac:spMk id="6" creationId="{18A385D1-004C-E0C3-5095-022A6320BFA5}"/>
          </ac:spMkLst>
        </pc:spChg>
        <pc:spChg chg="add mod">
          <ac:chgData name="Mary Bollinger" userId="e00629ec2afcf274" providerId="LiveId" clId="{FF7B2DB5-F328-4680-A006-FF88DD7BC1BF}" dt="2025-05-22T15:14:50.593" v="2746" actId="1076"/>
          <ac:spMkLst>
            <pc:docMk/>
            <pc:sldMk cId="337626112" sldId="439"/>
            <ac:spMk id="7" creationId="{289BF6E2-1238-63A2-A9BF-221447024F0D}"/>
          </ac:spMkLst>
        </pc:spChg>
        <pc:graphicFrameChg chg="add mod modGraphic">
          <ac:chgData name="Mary Bollinger" userId="e00629ec2afcf274" providerId="LiveId" clId="{FF7B2DB5-F328-4680-A006-FF88DD7BC1BF}" dt="2025-05-22T15:33:03.771" v="2789" actId="207"/>
          <ac:graphicFrameMkLst>
            <pc:docMk/>
            <pc:sldMk cId="337626112" sldId="439"/>
            <ac:graphicFrameMk id="4" creationId="{CF689FB9-D5A0-4EF1-14E3-E194C47AA5E5}"/>
          </ac:graphicFrameMkLst>
        </pc:graphicFrameChg>
      </pc:sldChg>
      <pc:sldChg chg="modSp new del mod">
        <pc:chgData name="Mary Bollinger" userId="e00629ec2afcf274" providerId="LiveId" clId="{FF7B2DB5-F328-4680-A006-FF88DD7BC1BF}" dt="2025-05-22T15:30:46.748" v="2786" actId="47"/>
        <pc:sldMkLst>
          <pc:docMk/>
          <pc:sldMk cId="2815940202" sldId="440"/>
        </pc:sldMkLst>
      </pc:sldChg>
      <pc:sldMasterChg chg="delSldLayout">
        <pc:chgData name="Mary Bollinger" userId="e00629ec2afcf274" providerId="LiveId" clId="{FF7B2DB5-F328-4680-A006-FF88DD7BC1BF}" dt="2025-05-22T00:40:09.963" v="2089" actId="47"/>
        <pc:sldMasterMkLst>
          <pc:docMk/>
          <pc:sldMasterMk cId="3610322736" sldId="2147483676"/>
        </pc:sldMasterMkLst>
        <pc:sldLayoutChg chg="del">
          <pc:chgData name="Mary Bollinger" userId="e00629ec2afcf274" providerId="LiveId" clId="{FF7B2DB5-F328-4680-A006-FF88DD7BC1BF}" dt="2025-05-22T00:40:09.963" v="2089" actId="47"/>
          <pc:sldLayoutMkLst>
            <pc:docMk/>
            <pc:sldMasterMk cId="3610322736" sldId="2147483676"/>
            <pc:sldLayoutMk cId="534745375" sldId="2147483685"/>
          </pc:sldLayoutMkLst>
        </pc:sldLayoutChg>
      </pc:sldMasterChg>
      <pc:sldMasterChg chg="addSp">
        <pc:chgData name="Mary Bollinger" userId="e00629ec2afcf274" providerId="LiveId" clId="{FF7B2DB5-F328-4680-A006-FF88DD7BC1BF}" dt="2025-05-22T14:47:17.801" v="2680"/>
        <pc:sldMasterMkLst>
          <pc:docMk/>
          <pc:sldMasterMk cId="3723430222" sldId="2147483685"/>
        </pc:sldMasterMkLst>
      </pc:sldMasterChg>
      <pc:sldMasterChg chg="addSp">
        <pc:chgData name="Mary Bollinger" userId="e00629ec2afcf274" providerId="LiveId" clId="{FF7B2DB5-F328-4680-A006-FF88DD7BC1BF}" dt="2025-05-22T14:47:32.981" v="2682"/>
        <pc:sldMasterMkLst>
          <pc:docMk/>
          <pc:sldMasterMk cId="845773511" sldId="2147483699"/>
        </pc:sldMasterMkLst>
        <pc:spChg chg="add">
          <ac:chgData name="Mary Bollinger" userId="e00629ec2afcf274" providerId="LiveId" clId="{FF7B2DB5-F328-4680-A006-FF88DD7BC1BF}" dt="2025-05-22T14:47:32.981" v="2682"/>
          <ac:spMkLst>
            <pc:docMk/>
            <pc:sldMasterMk cId="845773511" sldId="2147483699"/>
            <ac:spMk id="7" creationId="{EC3A7D82-1A7D-4D30-F89E-C3C75BB52BEC}"/>
          </ac:spMkLst>
        </pc:spChg>
        <pc:picChg chg="add">
          <ac:chgData name="Mary Bollinger" userId="e00629ec2afcf274" providerId="LiveId" clId="{FF7B2DB5-F328-4680-A006-FF88DD7BC1BF}" dt="2025-05-22T14:47:32.981" v="2682"/>
          <ac:picMkLst>
            <pc:docMk/>
            <pc:sldMasterMk cId="845773511" sldId="2147483699"/>
            <ac:picMk id="8" creationId="{D518E325-6260-72DB-B31A-F26FAE8A6C05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Percent with High or Very High ACEs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91703488"/>
        <c:axId val="1391703008"/>
      </c:barChart>
      <c:catAx>
        <c:axId val="1391703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703008"/>
        <c:crosses val="autoZero"/>
        <c:auto val="1"/>
        <c:lblAlgn val="ctr"/>
        <c:lblOffset val="100"/>
        <c:noMultiLvlLbl val="0"/>
      </c:catAx>
      <c:valAx>
        <c:axId val="1391703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70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Coefficients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86818997552102E-2"/>
          <c:y val="0.12415062761506276"/>
          <c:w val="0.89857007259158506"/>
          <c:h val="0.798466049484400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Coefficient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Sheet3!$A$2:$A$11</c:f>
              <c:strCache>
                <c:ptCount val="10"/>
                <c:pt idx="0">
                  <c:v>Was Bullied</c:v>
                </c:pt>
                <c:pt idx="1">
                  <c:v>Had Health Ins</c:v>
                </c:pt>
                <c:pt idx="2">
                  <c:v>Housing Insecure</c:v>
                </c:pt>
                <c:pt idx="3">
                  <c:v>Lived with a single parent</c:v>
                </c:pt>
                <c:pt idx="4">
                  <c:v>Lived with grandparent</c:v>
                </c:pt>
                <c:pt idx="5">
                  <c:v>Food Insecure</c:v>
                </c:pt>
                <c:pt idx="6">
                  <c:v>Unmet Medical Care</c:v>
                </c:pt>
                <c:pt idx="7">
                  <c:v>Argues too much</c:v>
                </c:pt>
                <c:pt idx="8">
                  <c:v>Cares about School</c:v>
                </c:pt>
                <c:pt idx="9">
                  <c:v>Hispanic</c:v>
                </c:pt>
              </c:strCache>
            </c:strRef>
          </c:cat>
          <c:val>
            <c:numRef>
              <c:f>Sheet3!$B$2:$B$11</c:f>
              <c:numCache>
                <c:formatCode>0.000</c:formatCode>
                <c:ptCount val="10"/>
                <c:pt idx="0">
                  <c:v>0.97965400000000002</c:v>
                </c:pt>
                <c:pt idx="1">
                  <c:v>-0.34299540000000001</c:v>
                </c:pt>
                <c:pt idx="2">
                  <c:v>1.6655009999999999</c:v>
                </c:pt>
                <c:pt idx="3">
                  <c:v>0.75782340000000004</c:v>
                </c:pt>
                <c:pt idx="4">
                  <c:v>2.2189260000000002</c:v>
                </c:pt>
                <c:pt idx="5">
                  <c:v>0.58692549999999999</c:v>
                </c:pt>
                <c:pt idx="6">
                  <c:v>1.1162879999999999</c:v>
                </c:pt>
                <c:pt idx="7">
                  <c:v>0.47547020000000001</c:v>
                </c:pt>
                <c:pt idx="8">
                  <c:v>-0.64977110000000005</c:v>
                </c:pt>
                <c:pt idx="9">
                  <c:v>-0.24129529999999999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2-4520-9D06-49AB1D004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26"/>
        <c:axId val="1208042528"/>
        <c:axId val="1208047328"/>
      </c:barChart>
      <c:catAx>
        <c:axId val="1208042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lt1">
                <a:shade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8047328"/>
        <c:crosses val="autoZero"/>
        <c:auto val="1"/>
        <c:lblAlgn val="ctr"/>
        <c:lblOffset val="100"/>
        <c:noMultiLvlLbl val="0"/>
      </c:catAx>
      <c:valAx>
        <c:axId val="1208047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804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0.43571</cdr:x>
      <cdr:y>0.13699</cdr:y>
    </cdr:from>
    <cdr:to>
      <cdr:x>0.43571</cdr:x>
      <cdr:y>0.95372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151277A4-2109-E1B2-3428-C6F7BE7A76ED}"/>
            </a:ext>
          </a:extLst>
        </cdr:cNvPr>
        <cdr:cNvCxnSpPr/>
      </cdr:nvCxnSpPr>
      <cdr:spPr>
        <a:xfrm xmlns:a="http://schemas.openxmlformats.org/drawingml/2006/main">
          <a:off x="4648200" y="761999"/>
          <a:ext cx="0" cy="4543143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D2BB32BD-2CA7-4C2E-A2AF-1D86625FFA06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" y="698500"/>
            <a:ext cx="6210300" cy="3494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9" rIns="91437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2"/>
            <a:ext cx="5486400" cy="4190523"/>
          </a:xfrm>
          <a:prstGeom prst="rect">
            <a:avLst/>
          </a:prstGeom>
        </p:spPr>
        <p:txBody>
          <a:bodyPr vert="horz" lIns="91437" tIns="45719" rIns="91437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2971800" cy="465614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6"/>
            <a:ext cx="2971800" cy="465614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37D6C4EB-DE73-41E0-AD04-9F317D67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8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34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09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1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rgbClr val="A30C33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A30C3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E3DB-6AD5-6840-A47D-C7D46BB30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1E047-9BD3-E04B-8D63-C17312B83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7FCA3-A673-EC45-B343-8598D203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3D5F-4AA8-E043-ABA6-5ED8B75A025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79E93-D216-AB42-8D0C-9EE4C865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91F57-3A32-F14A-9D17-A5035BBD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1255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977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41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98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076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6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37156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849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77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83462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836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56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95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0" y="6096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98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1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24638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60C-53AE-4C94-B1FB-98DA9DD8510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128-0412-42F0-9E00-D98B1A66C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49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60C-53AE-4C94-B1FB-98DA9DD8510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128-0412-42F0-9E00-D98B1A66C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79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60C-53AE-4C94-B1FB-98DA9DD8510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128-0412-42F0-9E00-D98B1A66C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32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60C-53AE-4C94-B1FB-98DA9DD8510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128-0412-42F0-9E00-D98B1A66C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8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77869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60C-53AE-4C94-B1FB-98DA9DD8510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128-0412-42F0-9E00-D98B1A66C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60C-53AE-4C94-B1FB-98DA9DD8510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128-0412-42F0-9E00-D98B1A66C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83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60C-53AE-4C94-B1FB-98DA9DD8510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128-0412-42F0-9E00-D98B1A66C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29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60C-53AE-4C94-B1FB-98DA9DD8510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128-0412-42F0-9E00-D98B1A66C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24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60C-53AE-4C94-B1FB-98DA9DD8510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128-0412-42F0-9E00-D98B1A66C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70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60C-53AE-4C94-B1FB-98DA9DD8510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128-0412-42F0-9E00-D98B1A66C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27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60C-53AE-4C94-B1FB-98DA9DD85105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128-0412-42F0-9E00-D98B1A66C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19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277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8789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1436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82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17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42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03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64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5/22/2025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211" cy="690372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5/22/2025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5/22/2025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3D5F-4AA8-E043-ABA6-5ED8B75A025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1397"/>
            <a:ext cx="12270211" cy="690372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2" r:id="rId3"/>
    <p:sldLayoutId id="2147483654" r:id="rId4"/>
    <p:sldLayoutId id="2147483659" r:id="rId5"/>
    <p:sldLayoutId id="2147483657" r:id="rId6"/>
    <p:sldLayoutId id="214748368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9BAC-2917-424A-ACDC-924CB93C1DC3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EAE-1272-3C40-B6DE-1D055632DD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7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01600" y="65690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3" r:id="rId2"/>
    <p:sldLayoutId id="214748368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93F0E7-16B9-4054-8A62-0240149D4B5C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3A7D82-1A7D-4D30-F89E-C3C75BB52BEC}"/>
              </a:ext>
            </a:extLst>
          </p:cNvPr>
          <p:cNvSpPr txBox="1">
            <a:spLocks/>
          </p:cNvSpPr>
          <p:nvPr userDrawn="1"/>
        </p:nvSpPr>
        <p:spPr>
          <a:xfrm>
            <a:off x="101600" y="65690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18E325-6260-72DB-B31A-F26FAE8A6C0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7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healthdata.org/browse/surve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.cdc.gov/NHISDataQueryTool/ER_Biannual/index_biannua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00400" y="1447800"/>
            <a:ext cx="90678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Statewide Epidemiological</a:t>
            </a:r>
            <a:br>
              <a:rPr lang="en-US" sz="3600" b="1" dirty="0"/>
            </a:br>
            <a:r>
              <a:rPr lang="en-US" sz="3600" b="1" dirty="0"/>
              <a:t>Outcomes Workgroup</a:t>
            </a: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r>
              <a:rPr lang="en-US" sz="3200" b="1" dirty="0">
                <a:solidFill>
                  <a:schemeClr val="tx1"/>
                </a:solidFill>
              </a:rPr>
              <a:t>Quarterly Meeting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05/22/2025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E2907-4726-8749-85A9-D2F6E2917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3452338" cy="106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A8242-EF71-CD43-B385-AA601369DEF1}"/>
              </a:ext>
            </a:extLst>
          </p:cNvPr>
          <p:cNvSpPr txBox="1"/>
          <p:nvPr/>
        </p:nvSpPr>
        <p:spPr>
          <a:xfrm>
            <a:off x="4343400" y="6488668"/>
            <a:ext cx="583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Supported by SAMHSA PFS Grant #6H79SP080990-01M001.</a:t>
            </a:r>
          </a:p>
        </p:txBody>
      </p:sp>
    </p:spTree>
    <p:extLst>
      <p:ext uri="{BB962C8B-B14F-4D97-AF65-F5344CB8AC3E}">
        <p14:creationId xmlns:p14="http://schemas.microsoft.com/office/powerpoint/2010/main" val="267273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A5E6BC-3AD9-2CEF-B5B2-81DB84CD8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4" y="41343"/>
            <a:ext cx="12076996" cy="6836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6ACB70-59D5-2915-9509-B0E149E8520F}"/>
              </a:ext>
            </a:extLst>
          </p:cNvPr>
          <p:cNvSpPr txBox="1"/>
          <p:nvPr/>
        </p:nvSpPr>
        <p:spPr>
          <a:xfrm>
            <a:off x="7239000" y="4419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 significant: Military/Deployment, Sex, Age, Rae/Ethnicity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8D24DB7-062B-6EF3-7957-D219C413C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255760"/>
              </p:ext>
            </p:extLst>
          </p:nvPr>
        </p:nvGraphicFramePr>
        <p:xfrm>
          <a:off x="304800" y="304800"/>
          <a:ext cx="10287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5367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0619-75E7-D478-9B2E-2633E8297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263235"/>
            <a:ext cx="10160000" cy="609599"/>
          </a:xfrm>
        </p:spPr>
        <p:txBody>
          <a:bodyPr/>
          <a:lstStyle/>
          <a:p>
            <a:r>
              <a:rPr lang="en-US" dirty="0"/>
              <a:t>Regression Results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D21039-7A1D-1C93-870C-6B9EF7CBFF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592352"/>
              </p:ext>
            </p:extLst>
          </p:nvPr>
        </p:nvGraphicFramePr>
        <p:xfrm>
          <a:off x="685800" y="1066801"/>
          <a:ext cx="10668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58C6AA3-EE46-383C-86B3-DC0770D798E3}"/>
              </a:ext>
            </a:extLst>
          </p:cNvPr>
          <p:cNvSpPr txBox="1"/>
          <p:nvPr/>
        </p:nvSpPr>
        <p:spPr>
          <a:xfrm>
            <a:off x="9067800" y="106680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significant: Sex, Depression, Anxiety, Poverty, Unmet Mental Health Needs, Age of Child</a:t>
            </a:r>
          </a:p>
        </p:txBody>
      </p:sp>
    </p:spTree>
    <p:extLst>
      <p:ext uri="{BB962C8B-B14F-4D97-AF65-F5344CB8AC3E}">
        <p14:creationId xmlns:p14="http://schemas.microsoft.com/office/powerpoint/2010/main" val="183164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D91B-FF37-8A70-82B9-265572485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02905"/>
            <a:ext cx="10160000" cy="609599"/>
          </a:xfrm>
        </p:spPr>
        <p:txBody>
          <a:bodyPr/>
          <a:lstStyle/>
          <a:p>
            <a:r>
              <a:rPr lang="en-US" dirty="0"/>
              <a:t>NSCH Online Analysis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2398F-C81E-8421-4CDB-F1832959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766" y="733286"/>
            <a:ext cx="7150467" cy="5391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DFBF11-A7D3-90EB-B3F4-91A9C21377EC}"/>
              </a:ext>
            </a:extLst>
          </p:cNvPr>
          <p:cNvSpPr txBox="1"/>
          <p:nvPr/>
        </p:nvSpPr>
        <p:spPr>
          <a:xfrm>
            <a:off x="3047999" y="615242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NSCH Interactive Data Query (2022 - present) - Data Resource Center for Child and Adolescent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69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2B73-4769-08BF-CB88-7677AE2C86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ACES and Mental Health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9E79F-4E35-E1B0-A62F-472BBED0B6D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ACEs are a strong predictor of suicide risk. Individuals who have experienced four or more ACEs are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12 times more likely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 attempt suicide at some point in their lives.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Arkansas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 School students who felt sad or hopeless during the past year -- 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 (YRBSS-2023)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Students who felt sad or hopeless during the past month –22.4% (APNA 2023, 2024)</a:t>
            </a:r>
          </a:p>
          <a:p>
            <a:endParaRPr lang="en-US" sz="2800" b="0" i="0" dirty="0">
              <a:solidFill>
                <a:srgbClr val="6A6A6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Nunito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09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oster with text and images of a child&#10;&#10;AI-generated content may be incorrect.">
            <a:extLst>
              <a:ext uri="{FF2B5EF4-FFF2-40B4-BE49-F238E27FC236}">
                <a16:creationId xmlns:a16="http://schemas.microsoft.com/office/drawing/2014/main" id="{A1A2DF62-9440-FEE5-DECB-59CD94D38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5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780F1D-2090-AB84-2D33-F9AA723F56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are Adverse Childhood Experiences?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90E6F1-398A-ECC0-67C3-853D05E3972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609599"/>
          </a:xfrm>
        </p:spPr>
        <p:txBody>
          <a:bodyPr>
            <a:normAutofit/>
          </a:bodyPr>
          <a:lstStyle/>
          <a:p>
            <a:r>
              <a:rPr lang="en-US" sz="2800" dirty="0"/>
              <a:t>Childhood stressful experiences with long term impacts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04B7D15-E8E0-CDEE-70AA-58954FCBF5CD}"/>
              </a:ext>
            </a:extLst>
          </p:cNvPr>
          <p:cNvSpPr txBox="1">
            <a:spLocks/>
          </p:cNvSpPr>
          <p:nvPr/>
        </p:nvSpPr>
        <p:spPr>
          <a:xfrm>
            <a:off x="1524000" y="2971800"/>
            <a:ext cx="10160000" cy="609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Why do they Matter?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59FF094-AD25-F799-9941-2A6B3FB03366}"/>
              </a:ext>
            </a:extLst>
          </p:cNvPr>
          <p:cNvSpPr txBox="1">
            <a:spLocks/>
          </p:cNvSpPr>
          <p:nvPr/>
        </p:nvSpPr>
        <p:spPr>
          <a:xfrm>
            <a:off x="1503218" y="3810000"/>
            <a:ext cx="10160000" cy="1767837"/>
          </a:xfrm>
        </p:spPr>
        <p:txBody>
          <a:bodyPr>
            <a:normAutofit fontScale="40000" lnSpcReduction="20000"/>
          </a:bodyPr>
          <a:lstStyle>
            <a:lvl1pPr marL="1730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3225" indent="-230188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68325" indent="-165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301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71550" indent="-1730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0" dirty="0"/>
              <a:t>Increase likelihood of depression, substance use, suicide, chronic illness, risky behaviors</a:t>
            </a:r>
          </a:p>
          <a:p>
            <a:r>
              <a:rPr lang="en-US" sz="7000" dirty="0"/>
              <a:t>Interfere with brain development</a:t>
            </a:r>
          </a:p>
          <a:p>
            <a:r>
              <a:rPr lang="en-US" sz="7000" dirty="0"/>
              <a:t>Effects are cumulative:  more ACEs = greater risk</a:t>
            </a:r>
          </a:p>
          <a:p>
            <a:pPr marL="0" indent="0">
              <a:buFont typeface="Arial"/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3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C0925-78C9-6DB8-6119-A0A8EF9E3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2021-2023 NHIS Teen</a:t>
            </a:r>
          </a:p>
        </p:txBody>
      </p:sp>
    </p:spTree>
    <p:extLst>
      <p:ext uri="{BB962C8B-B14F-4D97-AF65-F5344CB8AC3E}">
        <p14:creationId xmlns:p14="http://schemas.microsoft.com/office/powerpoint/2010/main" val="390166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7137E-0288-CCD6-E33A-D549B6F64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B47D7-AC86-AA76-4570-A4E92E9BD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Analyzing NHIS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9A1C8-075F-5F34-9FF8-BD8784E6ED9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Analyze online (adults only) </a:t>
            </a:r>
            <a:r>
              <a:rPr lang="en-US" sz="3200" dirty="0">
                <a:hlinkClick r:id="rId3"/>
              </a:rPr>
              <a:t>Biannual Early Release tables</a:t>
            </a:r>
            <a:endParaRPr lang="en-US" sz="3200" dirty="0"/>
          </a:p>
          <a:p>
            <a:pPr lvl="2"/>
            <a:r>
              <a:rPr lang="en-US" sz="3200" dirty="0"/>
              <a:t>Limited in looking a pre-defined frequencies</a:t>
            </a:r>
          </a:p>
          <a:p>
            <a:r>
              <a:rPr lang="en-US" sz="3200" dirty="0"/>
              <a:t>Download data</a:t>
            </a:r>
          </a:p>
        </p:txBody>
      </p:sp>
    </p:spTree>
    <p:extLst>
      <p:ext uri="{BB962C8B-B14F-4D97-AF65-F5344CB8AC3E}">
        <p14:creationId xmlns:p14="http://schemas.microsoft.com/office/powerpoint/2010/main" val="240626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FC01FA2-F3F7-A641-CE14-16F8E5FB6180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933350754"/>
              </p:ext>
            </p:extLst>
          </p:nvPr>
        </p:nvGraphicFramePr>
        <p:xfrm>
          <a:off x="1600200" y="685800"/>
          <a:ext cx="9448800" cy="502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48800">
                  <a:extLst>
                    <a:ext uri="{9D8B030D-6E8A-4147-A177-3AD203B41FA5}">
                      <a16:colId xmlns:a16="http://schemas.microsoft.com/office/drawing/2014/main" val="187280968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Stressful Life Events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225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Death of Parent/Guardian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7162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Divorced Parent/Guardian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2532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Experienced or Witnessed Neighborhood Violence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3057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Incarcerated Parents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1675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Household member with mental illness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2719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Household member with substance abuse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1315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Experienced Emotional Abuse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4678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Unmet basic needs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7822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Race/Ethnic Discrimination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44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 err="1">
                          <a:effectLst/>
                        </a:rPr>
                        <a:t>Gender</a:t>
                      </a:r>
                      <a:r>
                        <a:rPr lang="fr-FR" sz="2400" u="none" strike="noStrike" dirty="0">
                          <a:effectLst/>
                        </a:rPr>
                        <a:t> Orientation/</a:t>
                      </a:r>
                      <a:r>
                        <a:rPr lang="fr-FR" sz="2400" u="none" strike="noStrike" dirty="0" err="1">
                          <a:effectLst/>
                        </a:rPr>
                        <a:t>Sexual</a:t>
                      </a:r>
                      <a:r>
                        <a:rPr lang="fr-FR" sz="2400" u="none" strike="noStrike" dirty="0">
                          <a:effectLst/>
                        </a:rPr>
                        <a:t> Identity Discrimination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432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86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2E8371B-2B02-8BE9-D434-97A3FF1B9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27" y="30925"/>
            <a:ext cx="10257263" cy="68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5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9EBFA-DBBC-7390-2477-014555140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0CB82-EE47-B90C-40FE-51E83A102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 Survey of Child Health</a:t>
            </a:r>
          </a:p>
        </p:txBody>
      </p:sp>
    </p:spTree>
    <p:extLst>
      <p:ext uri="{BB962C8B-B14F-4D97-AF65-F5344CB8AC3E}">
        <p14:creationId xmlns:p14="http://schemas.microsoft.com/office/powerpoint/2010/main" val="192797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CB5E1-D9DE-69A2-E269-6C7737AA7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0B4E-E46C-E7BD-69D3-E19C702D8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Analysis Context - NSCH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52665-4A94-8F89-E122-76B745A618B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Multi-prong</a:t>
            </a:r>
          </a:p>
          <a:p>
            <a:pPr lvl="1"/>
            <a:r>
              <a:rPr lang="en-US" sz="2400" dirty="0"/>
              <a:t>Analyze online </a:t>
            </a:r>
          </a:p>
          <a:p>
            <a:pPr lvl="2"/>
            <a:r>
              <a:rPr lang="en-US" sz="2400" dirty="0"/>
              <a:t>Combines two years of data</a:t>
            </a:r>
          </a:p>
          <a:p>
            <a:pPr lvl="2"/>
            <a:r>
              <a:rPr lang="en-US" sz="2400" dirty="0"/>
              <a:t>Limited in looking a pre-defined frequencies</a:t>
            </a:r>
          </a:p>
          <a:p>
            <a:pPr lvl="1"/>
            <a:r>
              <a:rPr lang="en-US" sz="2400" dirty="0"/>
              <a:t>Download data</a:t>
            </a:r>
          </a:p>
          <a:p>
            <a:pPr lvl="2"/>
            <a:r>
              <a:rPr lang="en-US" sz="2400" dirty="0"/>
              <a:t>Limited to individual years of data</a:t>
            </a:r>
          </a:p>
          <a:p>
            <a:pPr lvl="2"/>
            <a:r>
              <a:rPr lang="en-US" sz="2400" dirty="0"/>
              <a:t>Variables </a:t>
            </a:r>
            <a:r>
              <a:rPr lang="en-US" sz="2400" u="sng" dirty="0"/>
              <a:t>are</a:t>
            </a:r>
            <a:r>
              <a:rPr lang="en-US" sz="2400" dirty="0"/>
              <a:t> consistent from 2021 forward</a:t>
            </a:r>
          </a:p>
        </p:txBody>
      </p:sp>
    </p:spTree>
    <p:extLst>
      <p:ext uri="{BB962C8B-B14F-4D97-AF65-F5344CB8AC3E}">
        <p14:creationId xmlns:p14="http://schemas.microsoft.com/office/powerpoint/2010/main" val="285373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689FB9-D5A0-4EF1-14E3-E194C47AA5E5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891146348"/>
              </p:ext>
            </p:extLst>
          </p:nvPr>
        </p:nvGraphicFramePr>
        <p:xfrm>
          <a:off x="1371600" y="457200"/>
          <a:ext cx="10058400" cy="510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4113169597"/>
                    </a:ext>
                  </a:extLst>
                </a:gridCol>
              </a:tblGrid>
              <a:tr h="527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Hard to Cover Basics Like Food or Housing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488788"/>
                  </a:ext>
                </a:extLst>
              </a:tr>
              <a:tr h="527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Child Experienced - Treated Unfairly Because of Race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76691"/>
                  </a:ext>
                </a:extLst>
              </a:tr>
              <a:tr h="39365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Child Experienced - Treated Unfairly Because of Health Condition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440580"/>
                  </a:ext>
                </a:extLst>
              </a:tr>
              <a:tr h="527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Child Experienced - Parent or Guardian Divorced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963130"/>
                  </a:ext>
                </a:extLst>
              </a:tr>
              <a:tr h="527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Child Experienced - Parent or Guardian Died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210349"/>
                  </a:ext>
                </a:extLst>
              </a:tr>
              <a:tr h="527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Child Experienced - Parent or Guardian Time in Jail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01998"/>
                  </a:ext>
                </a:extLst>
              </a:tr>
              <a:tr h="527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Child Experienced - Adults Slap, Hit, Kick, Punch Others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35374"/>
                  </a:ext>
                </a:extLst>
              </a:tr>
              <a:tr h="527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Child Experienced - Victim of Violence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653500"/>
                  </a:ext>
                </a:extLst>
              </a:tr>
              <a:tr h="527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Child Experienced - Lived with Mentally Ill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198692"/>
                  </a:ext>
                </a:extLst>
              </a:tr>
              <a:tr h="45575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Child Experienced - Lived with Person with Alcohol/Drug Problem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74432"/>
                  </a:ext>
                </a:extLst>
              </a:tr>
            </a:tbl>
          </a:graphicData>
        </a:graphic>
      </p:graphicFrame>
      <p:sp>
        <p:nvSpPr>
          <p:cNvPr id="5" name="Star: 5 Points 4">
            <a:extLst>
              <a:ext uri="{FF2B5EF4-FFF2-40B4-BE49-F238E27FC236}">
                <a16:creationId xmlns:a16="http://schemas.microsoft.com/office/drawing/2014/main" id="{82AD61F1-FA4E-B3E3-37FF-1A47A4BF4677}"/>
              </a:ext>
            </a:extLst>
          </p:cNvPr>
          <p:cNvSpPr/>
          <p:nvPr/>
        </p:nvSpPr>
        <p:spPr>
          <a:xfrm>
            <a:off x="762000" y="1447800"/>
            <a:ext cx="533400" cy="3810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8A385D1-004C-E0C3-5095-022A6320BFA5}"/>
              </a:ext>
            </a:extLst>
          </p:cNvPr>
          <p:cNvSpPr/>
          <p:nvPr/>
        </p:nvSpPr>
        <p:spPr>
          <a:xfrm>
            <a:off x="841663" y="3581400"/>
            <a:ext cx="533400" cy="3810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289BF6E2-1238-63A2-A9BF-221447024F0D}"/>
              </a:ext>
            </a:extLst>
          </p:cNvPr>
          <p:cNvSpPr/>
          <p:nvPr/>
        </p:nvSpPr>
        <p:spPr>
          <a:xfrm>
            <a:off x="841663" y="4139045"/>
            <a:ext cx="533400" cy="3810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6112"/>
      </p:ext>
    </p:extLst>
  </p:cSld>
  <p:clrMapOvr>
    <a:masterClrMapping/>
  </p:clrMapOvr>
</p:sld>
</file>

<file path=ppt/theme/theme1.xml><?xml version="1.0" encoding="utf-8"?>
<a:theme xmlns:a="http://schemas.openxmlformats.org/drawingml/2006/main" name="UA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AMS –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AMS –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43542</TotalTime>
  <Words>403</Words>
  <Application>Microsoft Office PowerPoint</Application>
  <PresentationFormat>Widescreen</PresentationFormat>
  <Paragraphs>61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Aptos</vt:lpstr>
      <vt:lpstr>Aptos Display</vt:lpstr>
      <vt:lpstr>Aptos Narrow</vt:lpstr>
      <vt:lpstr>Arial</vt:lpstr>
      <vt:lpstr>Calibri</vt:lpstr>
      <vt:lpstr>Nunito</vt:lpstr>
      <vt:lpstr>UAMS</vt:lpstr>
      <vt:lpstr>UAMS – Gray</vt:lpstr>
      <vt:lpstr>UAMS – Red</vt:lpstr>
      <vt:lpstr>Custom Design</vt:lpstr>
      <vt:lpstr>1_Custom Design</vt:lpstr>
      <vt:lpstr>2_Custom Design</vt:lpstr>
      <vt:lpstr>3_Custom Design</vt:lpstr>
      <vt:lpstr>Office Theme</vt:lpstr>
      <vt:lpstr>Statewide Epidemiological Outcomes Workgroup   Quarterly Meeting 05/22/2025</vt:lpstr>
      <vt:lpstr>What are Adverse Childhood Experiences?</vt:lpstr>
      <vt:lpstr>2021-2023 NHIS Teen</vt:lpstr>
      <vt:lpstr>Analyzing NHIS Data</vt:lpstr>
      <vt:lpstr>PowerPoint Presentation</vt:lpstr>
      <vt:lpstr>PowerPoint Presentation</vt:lpstr>
      <vt:lpstr>National Survey of Child Health</vt:lpstr>
      <vt:lpstr>Analysis Context - NSCH</vt:lpstr>
      <vt:lpstr>PowerPoint Presentation</vt:lpstr>
      <vt:lpstr>PowerPoint Presentation</vt:lpstr>
      <vt:lpstr>Regression Results</vt:lpstr>
      <vt:lpstr>NSCH Online Analysis Tool</vt:lpstr>
      <vt:lpstr>ACES and Mental Health Outcomes</vt:lpstr>
      <vt:lpstr>PowerPoint Presentation</vt:lpstr>
    </vt:vector>
  </TitlesOfParts>
  <Company>UAMS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Photography</dc:title>
  <dc:creator>sam</dc:creator>
  <cp:lastModifiedBy>Mary Bollinger</cp:lastModifiedBy>
  <cp:revision>289</cp:revision>
  <cp:lastPrinted>2024-09-20T13:29:21Z</cp:lastPrinted>
  <dcterms:created xsi:type="dcterms:W3CDTF">2012-06-27T20:39:58Z</dcterms:created>
  <dcterms:modified xsi:type="dcterms:W3CDTF">2025-05-27T19:58:10Z</dcterms:modified>
</cp:coreProperties>
</file>