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40"/>
  </p:notesMasterIdLst>
  <p:sldIdLst>
    <p:sldId id="257" r:id="rId3"/>
    <p:sldId id="342" r:id="rId4"/>
    <p:sldId id="263" r:id="rId5"/>
    <p:sldId id="344" r:id="rId6"/>
    <p:sldId id="345" r:id="rId7"/>
    <p:sldId id="341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34" r:id="rId24"/>
    <p:sldId id="335" r:id="rId25"/>
    <p:sldId id="339" r:id="rId26"/>
    <p:sldId id="336" r:id="rId27"/>
    <p:sldId id="340" r:id="rId28"/>
    <p:sldId id="337" r:id="rId29"/>
    <p:sldId id="338" r:id="rId30"/>
    <p:sldId id="280" r:id="rId31"/>
    <p:sldId id="259" r:id="rId32"/>
    <p:sldId id="330" r:id="rId33"/>
    <p:sldId id="319" r:id="rId34"/>
    <p:sldId id="293" r:id="rId35"/>
    <p:sldId id="331" r:id="rId36"/>
    <p:sldId id="332" r:id="rId37"/>
    <p:sldId id="333" r:id="rId38"/>
    <p:sldId id="34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3450" autoAdjust="0"/>
  </p:normalViewPr>
  <p:slideViewPr>
    <p:cSldViewPr snapToGrid="0">
      <p:cViewPr varScale="1">
        <p:scale>
          <a:sx n="67" d="100"/>
          <a:sy n="67" d="100"/>
        </p:scale>
        <p:origin x="2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50.1</c:v>
                </c:pt>
                <c:pt idx="1">
                  <c:v>12.2</c:v>
                </c:pt>
                <c:pt idx="2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Alaskan Native</c:v>
                </c:pt>
                <c:pt idx="1">
                  <c:v>American Indian</c:v>
                </c:pt>
                <c:pt idx="2">
                  <c:v>Asian</c:v>
                </c:pt>
                <c:pt idx="3">
                  <c:v>Black</c:v>
                </c:pt>
                <c:pt idx="4">
                  <c:v>Other </c:v>
                </c:pt>
                <c:pt idx="5">
                  <c:v>Pacific Islander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17.399999999999999</c:v>
                </c:pt>
                <c:pt idx="1">
                  <c:v>21.8</c:v>
                </c:pt>
                <c:pt idx="2">
                  <c:v>16.7</c:v>
                </c:pt>
                <c:pt idx="3">
                  <c:v>14.9</c:v>
                </c:pt>
                <c:pt idx="4">
                  <c:v>17.100000000000001</c:v>
                </c:pt>
                <c:pt idx="5">
                  <c:v>18.2</c:v>
                </c:pt>
                <c:pt idx="6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Alaskan Native</c:v>
                </c:pt>
                <c:pt idx="1">
                  <c:v>American Indian</c:v>
                </c:pt>
                <c:pt idx="2">
                  <c:v>Asian</c:v>
                </c:pt>
                <c:pt idx="3">
                  <c:v>Black</c:v>
                </c:pt>
                <c:pt idx="4">
                  <c:v>Other </c:v>
                </c:pt>
                <c:pt idx="5">
                  <c:v>Pacific Islander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14.5</c:v>
                </c:pt>
                <c:pt idx="1">
                  <c:v>13.8</c:v>
                </c:pt>
                <c:pt idx="2">
                  <c:v>8.9</c:v>
                </c:pt>
                <c:pt idx="3">
                  <c:v>11.3</c:v>
                </c:pt>
                <c:pt idx="4">
                  <c:v>10.1</c:v>
                </c:pt>
                <c:pt idx="5">
                  <c:v>12.9</c:v>
                </c:pt>
                <c:pt idx="6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Alaskan Native</c:v>
                </c:pt>
                <c:pt idx="1">
                  <c:v>American Indian</c:v>
                </c:pt>
                <c:pt idx="2">
                  <c:v>Asian</c:v>
                </c:pt>
                <c:pt idx="3">
                  <c:v>Black</c:v>
                </c:pt>
                <c:pt idx="4">
                  <c:v>Other </c:v>
                </c:pt>
                <c:pt idx="5">
                  <c:v>Pacific Islander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11.6</c:v>
                </c:pt>
                <c:pt idx="1">
                  <c:v>17</c:v>
                </c:pt>
                <c:pt idx="2">
                  <c:v>14.1</c:v>
                </c:pt>
                <c:pt idx="3">
                  <c:v>12.2</c:v>
                </c:pt>
                <c:pt idx="4">
                  <c:v>14.3</c:v>
                </c:pt>
                <c:pt idx="5">
                  <c:v>15.2</c:v>
                </c:pt>
                <c:pt idx="6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Arkansas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16.5</c:v>
                </c:pt>
                <c:pt idx="1">
                  <c:v>16.7</c:v>
                </c:pt>
                <c:pt idx="2">
                  <c:v>26.1</c:v>
                </c:pt>
                <c:pt idx="3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A-41E2-8871-BEA5AFE16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13.6</c:v>
                </c:pt>
                <c:pt idx="1">
                  <c:v>14.6</c:v>
                </c:pt>
                <c:pt idx="2">
                  <c:v>13.6</c:v>
                </c:pt>
                <c:pt idx="3">
                  <c:v>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8A-41E2-8871-BEA5AFE16A3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9385984"/>
        <c:axId val="479386400"/>
      </c:lineChart>
      <c:catAx>
        <c:axId val="479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6400"/>
        <c:crosses val="autoZero"/>
        <c:auto val="1"/>
        <c:lblAlgn val="ctr"/>
        <c:lblOffset val="100"/>
        <c:noMultiLvlLbl val="0"/>
      </c:catAx>
      <c:valAx>
        <c:axId val="479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</a:t>
                </a:r>
                <a:r>
                  <a:rPr lang="en-US" sz="1200" baseline="0" dirty="0"/>
                  <a:t> of respondents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7510486592468736E-2"/>
                  <c:y val="4.6290204505203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C9-41A8-A8B7-674E13F54B40}"/>
                </c:ext>
              </c:extLst>
            </c:dLbl>
            <c:dLbl>
              <c:idx val="2"/>
              <c:layout>
                <c:manualLayout>
                  <c:x val="-2.2971627343266344E-2"/>
                  <c:y val="4.6290204505203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6-4515-8B41-0FE58679BBF9}"/>
                </c:ext>
              </c:extLst>
            </c:dLbl>
            <c:dLbl>
              <c:idx val="3"/>
              <c:layout>
                <c:manualLayout>
                  <c:x val="-2.5376081755993884E-2"/>
                  <c:y val="3.8442207639458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C9-41A8-A8B7-674E13F54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16.5</c:v>
                </c:pt>
                <c:pt idx="1">
                  <c:v>14</c:v>
                </c:pt>
                <c:pt idx="2">
                  <c:v>21.1</c:v>
                </c:pt>
                <c:pt idx="3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A-41E2-8871-BEA5AFE16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25.8</c:v>
                </c:pt>
                <c:pt idx="1">
                  <c:v>23.2</c:v>
                </c:pt>
                <c:pt idx="2">
                  <c:v>34.700000000000003</c:v>
                </c:pt>
                <c:pt idx="3">
                  <c:v>19.399999999999999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8A-41E2-8871-BEA5AFE16A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971627343266254E-2"/>
                  <c:y val="3.5826208684210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C9-41A8-A8B7-674E13F54B40}"/>
                </c:ext>
              </c:extLst>
            </c:dLbl>
            <c:dLbl>
              <c:idx val="1"/>
              <c:layout>
                <c:manualLayout>
                  <c:x val="-2.2971627343266212E-2"/>
                  <c:y val="-4.7885757883735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6-4515-8B41-0FE58679BBF9}"/>
                </c:ext>
              </c:extLst>
            </c:dLbl>
            <c:dLbl>
              <c:idx val="3"/>
              <c:layout>
                <c:manualLayout>
                  <c:x val="1.0729167840098611E-3"/>
                  <c:y val="4.4342212212307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C9-41A8-A8B7-674E13F54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15.2</c:v>
                </c:pt>
                <c:pt idx="1">
                  <c:v>16.5</c:v>
                </c:pt>
                <c:pt idx="2">
                  <c:v>26.5</c:v>
                </c:pt>
                <c:pt idx="3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6-4515-8B41-0FE58679BB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9385984"/>
        <c:axId val="479386400"/>
      </c:lineChart>
      <c:catAx>
        <c:axId val="479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6400"/>
        <c:crosses val="autoZero"/>
        <c:auto val="1"/>
        <c:lblAlgn val="ctr"/>
        <c:lblOffset val="100"/>
        <c:noMultiLvlLbl val="0"/>
      </c:catAx>
      <c:valAx>
        <c:axId val="479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</a:t>
                </a:r>
                <a:r>
                  <a:rPr lang="en-US" sz="1200" baseline="0" dirty="0"/>
                  <a:t> of respondents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Arkansas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10.8</c:v>
                </c:pt>
                <c:pt idx="1">
                  <c:v>12.1</c:v>
                </c:pt>
                <c:pt idx="2">
                  <c:v>15.8</c:v>
                </c:pt>
                <c:pt idx="3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A-41E2-8871-BEA5AFE16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8.6</c:v>
                </c:pt>
                <c:pt idx="2">
                  <c:v>7.4</c:v>
                </c:pt>
                <c:pt idx="3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8A-41E2-8871-BEA5AFE16A3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9385984"/>
        <c:axId val="479386400"/>
      </c:lineChart>
      <c:catAx>
        <c:axId val="479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6400"/>
        <c:crosses val="autoZero"/>
        <c:auto val="1"/>
        <c:lblAlgn val="ctr"/>
        <c:lblOffset val="100"/>
        <c:noMultiLvlLbl val="0"/>
      </c:catAx>
      <c:valAx>
        <c:axId val="479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</a:t>
                </a:r>
                <a:r>
                  <a:rPr lang="en-US" sz="1200" baseline="0" dirty="0"/>
                  <a:t> of respondents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7510486592468736E-2"/>
                  <c:y val="4.6290204505203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C9-41A8-A8B7-674E13F54B40}"/>
                </c:ext>
              </c:extLst>
            </c:dLbl>
            <c:dLbl>
              <c:idx val="2"/>
              <c:layout>
                <c:manualLayout>
                  <c:x val="-2.2971627343266344E-2"/>
                  <c:y val="-3.2189764152245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6-4515-8B41-0FE58679BBF9}"/>
                </c:ext>
              </c:extLst>
            </c:dLbl>
            <c:dLbl>
              <c:idx val="3"/>
              <c:layout>
                <c:manualLayout>
                  <c:x val="-2.5376081755993884E-2"/>
                  <c:y val="3.8442207639458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C9-41A8-A8B7-674E13F54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12.8</c:v>
                </c:pt>
                <c:pt idx="1">
                  <c:v>11.3</c:v>
                </c:pt>
                <c:pt idx="2">
                  <c:v>18.5</c:v>
                </c:pt>
                <c:pt idx="3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A-41E2-8871-BEA5AFE16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2971627343266344E-2"/>
                  <c:y val="4.6290204505203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F6-4515-8B41-0FE58679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15.3</c:v>
                </c:pt>
                <c:pt idx="2">
                  <c:v>17.7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8A-41E2-8871-BEA5AFE16A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971627343266254E-2"/>
                  <c:y val="3.5826208684210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C9-41A8-A8B7-674E13F54B40}"/>
                </c:ext>
              </c:extLst>
            </c:dLbl>
            <c:dLbl>
              <c:idx val="1"/>
              <c:layout>
                <c:manualLayout>
                  <c:x val="-2.2971627343266212E-2"/>
                  <c:y val="-4.7885757883735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6-4515-8B41-0FE58679BBF9}"/>
                </c:ext>
              </c:extLst>
            </c:dLbl>
            <c:dLbl>
              <c:idx val="3"/>
              <c:layout>
                <c:manualLayout>
                  <c:x val="1.0729167840098611E-3"/>
                  <c:y val="4.4342212212307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C9-41A8-A8B7-674E13F54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9.4</c:v>
                </c:pt>
                <c:pt idx="1">
                  <c:v>11.3</c:v>
                </c:pt>
                <c:pt idx="2">
                  <c:v>14.1</c:v>
                </c:pt>
                <c:pt idx="3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6-4515-8B41-0FE58679BB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9385984"/>
        <c:axId val="479386400"/>
      </c:lineChart>
      <c:catAx>
        <c:axId val="479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6400"/>
        <c:crosses val="autoZero"/>
        <c:auto val="1"/>
        <c:lblAlgn val="ctr"/>
        <c:lblOffset val="100"/>
        <c:noMultiLvlLbl val="0"/>
      </c:catAx>
      <c:valAx>
        <c:axId val="479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</a:t>
                </a:r>
                <a:r>
                  <a:rPr lang="en-US" sz="1200" baseline="0" dirty="0"/>
                  <a:t> of respondents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Arkansas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18.899999999999999</c:v>
                </c:pt>
                <c:pt idx="2">
                  <c:v>23.2</c:v>
                </c:pt>
                <c:pt idx="3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A-41E2-8871-BEA5AFE16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3.4773711967376665E-3"/>
                  <c:y val="-1.3877771465507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5-4596-A293-E27CA960476D}"/>
                </c:ext>
              </c:extLst>
            </c:dLbl>
            <c:dLbl>
              <c:idx val="3"/>
              <c:layout>
                <c:manualLayout>
                  <c:x val="-1.3315376287177682E-3"/>
                  <c:y val="1.489821704222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5-4596-A293-E27CA9604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17.7</c:v>
                </c:pt>
                <c:pt idx="2">
                  <c:v>17.2</c:v>
                </c:pt>
                <c:pt idx="3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8A-41E2-8871-BEA5AFE16A3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9385984"/>
        <c:axId val="479386400"/>
      </c:lineChart>
      <c:catAx>
        <c:axId val="479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6400"/>
        <c:crosses val="autoZero"/>
        <c:auto val="1"/>
        <c:lblAlgn val="ctr"/>
        <c:lblOffset val="100"/>
        <c:noMultiLvlLbl val="0"/>
      </c:catAx>
      <c:valAx>
        <c:axId val="479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</a:t>
                </a:r>
                <a:r>
                  <a:rPr lang="en-US" sz="1200" baseline="0" dirty="0"/>
                  <a:t> of respondents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2971627343266344E-2"/>
                  <c:y val="4.6290204505203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6-4515-8B41-0FE58679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20.2</c:v>
                </c:pt>
                <c:pt idx="1">
                  <c:v>11.7</c:v>
                </c:pt>
                <c:pt idx="2">
                  <c:v>20.3</c:v>
                </c:pt>
                <c:pt idx="3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A-41E2-8871-BEA5AFE16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1769400136902439E-2"/>
                  <c:y val="-7.6661746391466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5-4596-A293-E27CA960476D}"/>
                </c:ext>
              </c:extLst>
            </c:dLbl>
            <c:dLbl>
              <c:idx val="2"/>
              <c:layout>
                <c:manualLayout>
                  <c:x val="-1.9364945724174812E-2"/>
                  <c:y val="4.105820659470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F6-4515-8B41-0FE58679BBF9}"/>
                </c:ext>
              </c:extLst>
            </c:dLbl>
            <c:dLbl>
              <c:idx val="3"/>
              <c:layout>
                <c:manualLayout>
                  <c:x val="-2.5376081755993884E-2"/>
                  <c:y val="-5.3117755794231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5-4596-A293-E27CA9604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24.4</c:v>
                </c:pt>
                <c:pt idx="1">
                  <c:v>21.6</c:v>
                </c:pt>
                <c:pt idx="2">
                  <c:v>23.5</c:v>
                </c:pt>
                <c:pt idx="3">
                  <c:v>22.1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8A-41E2-8871-BEA5AFE16A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2971627343266212E-2"/>
                  <c:y val="5.152220241569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6-4515-8B41-0FE58679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17.8</c:v>
                </c:pt>
                <c:pt idx="1">
                  <c:v>20.6</c:v>
                </c:pt>
                <c:pt idx="2">
                  <c:v>24.3</c:v>
                </c:pt>
                <c:pt idx="3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6-4515-8B41-0FE58679BB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9385984"/>
        <c:axId val="479386400"/>
      </c:lineChart>
      <c:catAx>
        <c:axId val="479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6400"/>
        <c:crosses val="autoZero"/>
        <c:auto val="1"/>
        <c:lblAlgn val="ctr"/>
        <c:lblOffset val="100"/>
        <c:noMultiLvlLbl val="0"/>
      </c:catAx>
      <c:valAx>
        <c:axId val="479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</a:t>
                </a:r>
                <a:r>
                  <a:rPr lang="en-US" sz="1200" baseline="0" dirty="0"/>
                  <a:t> of respondents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Sheet1!$B$3:$B$8</c:f>
              <c:numCache>
                <c:formatCode>0.0</c:formatCode>
                <c:ptCount val="6"/>
                <c:pt idx="0">
                  <c:v>124.43862275449102</c:v>
                </c:pt>
                <c:pt idx="1">
                  <c:v>87.576458353288913</c:v>
                </c:pt>
                <c:pt idx="2">
                  <c:v>83.885700355976496</c:v>
                </c:pt>
                <c:pt idx="3">
                  <c:v>105.30617377090407</c:v>
                </c:pt>
                <c:pt idx="4">
                  <c:v>76.536190684452222</c:v>
                </c:pt>
                <c:pt idx="5">
                  <c:v>96.584255746954341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F-4DAA-83C5-53B3A7FAEEF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Sheet1!$C$3:$C$8</c:f>
              <c:numCache>
                <c:formatCode>0.0</c:formatCode>
                <c:ptCount val="6"/>
                <c:pt idx="0">
                  <c:v>135.43467971338461</c:v>
                </c:pt>
                <c:pt idx="1">
                  <c:v>91.229610525016113</c:v>
                </c:pt>
                <c:pt idx="2">
                  <c:v>131.91908488690871</c:v>
                </c:pt>
                <c:pt idx="3">
                  <c:v>111.03958802703572</c:v>
                </c:pt>
                <c:pt idx="4">
                  <c:v>99.145633920047004</c:v>
                </c:pt>
                <c:pt idx="5">
                  <c:v>120.24318961955719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F-4DAA-83C5-53B3A7FAEEF0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Sheet1!$D$3:$D$8</c:f>
              <c:numCache>
                <c:formatCode>0.0</c:formatCode>
                <c:ptCount val="6"/>
                <c:pt idx="0">
                  <c:v>147.86858003914998</c:v>
                </c:pt>
                <c:pt idx="1">
                  <c:v>122.18393487184416</c:v>
                </c:pt>
                <c:pt idx="2">
                  <c:v>128.587520988459</c:v>
                </c:pt>
                <c:pt idx="3">
                  <c:v>113.81818781650529</c:v>
                </c:pt>
                <c:pt idx="4">
                  <c:v>106.12305338236384</c:v>
                </c:pt>
                <c:pt idx="5">
                  <c:v>129.173544849157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F-4DAA-83C5-53B3A7FAEEF0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Sheet1!$E$3:$E$8</c:f>
              <c:numCache>
                <c:formatCode>0.0</c:formatCode>
                <c:ptCount val="6"/>
                <c:pt idx="0">
                  <c:v>117.42845824451528</c:v>
                </c:pt>
                <c:pt idx="1">
                  <c:v>121.10369503887704</c:v>
                </c:pt>
                <c:pt idx="2">
                  <c:v>132.80447014195244</c:v>
                </c:pt>
                <c:pt idx="3">
                  <c:v>82.694839166976067</c:v>
                </c:pt>
                <c:pt idx="4">
                  <c:v>109.67782139963856</c:v>
                </c:pt>
                <c:pt idx="5">
                  <c:v>120.25856874354155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F-4DAA-83C5-53B3A7FAEEF0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Sheet1!$F$3:$F$8</c:f>
              <c:numCache>
                <c:formatCode>0.0</c:formatCode>
                <c:ptCount val="6"/>
                <c:pt idx="0">
                  <c:v>151.69057013916782</c:v>
                </c:pt>
                <c:pt idx="1">
                  <c:v>113.40769374390607</c:v>
                </c:pt>
                <c:pt idx="2">
                  <c:v>130.93013188043122</c:v>
                </c:pt>
                <c:pt idx="3">
                  <c:v>77.825049289197878</c:v>
                </c:pt>
                <c:pt idx="4">
                  <c:v>111.55055268228375</c:v>
                </c:pt>
                <c:pt idx="5">
                  <c:v>127.40378118979689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F-4DAA-83C5-53B3A7FAEE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982528"/>
        <c:axId val="98991104"/>
      </c:barChart>
      <c:catAx>
        <c:axId val="9898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991104"/>
        <c:crosses val="autoZero"/>
        <c:auto val="1"/>
        <c:lblAlgn val="ctr"/>
        <c:lblOffset val="100"/>
        <c:noMultiLvlLbl val="0"/>
      </c:catAx>
      <c:valAx>
        <c:axId val="98991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Age-specific rate per 100,000</a:t>
                </a:r>
              </a:p>
            </c:rich>
          </c:tx>
          <c:layout>
            <c:manualLayout>
              <c:xMode val="edge"/>
              <c:yMode val="edge"/>
              <c:x val="3.0864197530864196E-3"/>
              <c:y val="0.1555177165354330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98982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of the time</c:v>
                </c:pt>
                <c:pt idx="1">
                  <c:v>Most of the time</c:v>
                </c:pt>
                <c:pt idx="2">
                  <c:v>Some of the time</c:v>
                </c:pt>
                <c:pt idx="3">
                  <c:v>A little of the time</c:v>
                </c:pt>
                <c:pt idx="4">
                  <c:v>None of the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15.7</c:v>
                </c:pt>
                <c:pt idx="1">
                  <c:v>13.3</c:v>
                </c:pt>
                <c:pt idx="2">
                  <c:v>22.8</c:v>
                </c:pt>
                <c:pt idx="3">
                  <c:v>16.7</c:v>
                </c:pt>
                <c:pt idx="4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Sheet1!$B$3:$B$8</c:f>
              <c:numCache>
                <c:formatCode>0.0</c:formatCode>
                <c:ptCount val="6"/>
                <c:pt idx="0">
                  <c:v>29.472305389221557</c:v>
                </c:pt>
                <c:pt idx="1">
                  <c:v>23.262496750092367</c:v>
                </c:pt>
                <c:pt idx="2">
                  <c:v>31.546759108230479</c:v>
                </c:pt>
                <c:pt idx="3">
                  <c:v>11.002137558154155</c:v>
                </c:pt>
                <c:pt idx="4">
                  <c:v>18.222902543917193</c:v>
                </c:pt>
                <c:pt idx="5">
                  <c:v>26.375911529841094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3-45EE-AE35-59EDF8D0356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Sheet1!$C$3:$C$8</c:f>
              <c:numCache>
                <c:formatCode>0.0</c:formatCode>
                <c:ptCount val="6"/>
                <c:pt idx="0">
                  <c:v>28.586558693828582</c:v>
                </c:pt>
                <c:pt idx="1">
                  <c:v>33.610909140795414</c:v>
                </c:pt>
                <c:pt idx="2">
                  <c:v>27.735009760589975</c:v>
                </c:pt>
                <c:pt idx="3">
                  <c:v>19.31123270035404</c:v>
                </c:pt>
                <c:pt idx="4">
                  <c:v>18.360302577786481</c:v>
                </c:pt>
                <c:pt idx="5">
                  <c:v>27.414937187916006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3-45EE-AE35-59EDF8D0356F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Sheet1!$D$3:$D$8</c:f>
              <c:numCache>
                <c:formatCode>0.0</c:formatCode>
                <c:ptCount val="6"/>
                <c:pt idx="0">
                  <c:v>23.001779117201107</c:v>
                </c:pt>
                <c:pt idx="1">
                  <c:v>37.753463022199035</c:v>
                </c:pt>
                <c:pt idx="2">
                  <c:v>18.774486535505034</c:v>
                </c:pt>
                <c:pt idx="3">
                  <c:v>9.8972337231743719</c:v>
                </c:pt>
                <c:pt idx="4">
                  <c:v>17.275845899454577</c:v>
                </c:pt>
                <c:pt idx="5">
                  <c:v>22.614952955787128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3-45EE-AE35-59EDF8D0356F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Sheet1!$E$3:$E$8</c:f>
              <c:numCache>
                <c:formatCode>0.0</c:formatCode>
                <c:ptCount val="6"/>
                <c:pt idx="0">
                  <c:v>27.352813566995529</c:v>
                </c:pt>
                <c:pt idx="1">
                  <c:v>36.46872634693456</c:v>
                </c:pt>
                <c:pt idx="2">
                  <c:v>24.017829706523312</c:v>
                </c:pt>
                <c:pt idx="3">
                  <c:v>21.939447125932425</c:v>
                </c:pt>
                <c:pt idx="4">
                  <c:v>18.695083193120208</c:v>
                </c:pt>
                <c:pt idx="5">
                  <c:v>26.538937878372177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33-45EE-AE35-59EDF8D0356F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Sheet1!$F$3:$F$8</c:f>
              <c:numCache>
                <c:formatCode>0.0</c:formatCode>
                <c:ptCount val="6"/>
                <c:pt idx="0">
                  <c:v>26.93570871630083</c:v>
                </c:pt>
                <c:pt idx="1">
                  <c:v>38.033068023870939</c:v>
                </c:pt>
                <c:pt idx="2">
                  <c:v>16.894210565216934</c:v>
                </c:pt>
                <c:pt idx="3">
                  <c:v>15.565009857839577</c:v>
                </c:pt>
                <c:pt idx="4">
                  <c:v>27.887638170570938</c:v>
                </c:pt>
                <c:pt idx="5">
                  <c:v>24.579921421465865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33-45EE-AE35-59EDF8D035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982528"/>
        <c:axId val="98991104"/>
      </c:barChart>
      <c:catAx>
        <c:axId val="9898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991104"/>
        <c:crosses val="autoZero"/>
        <c:auto val="1"/>
        <c:lblAlgn val="ctr"/>
        <c:lblOffset val="100"/>
        <c:noMultiLvlLbl val="0"/>
      </c:catAx>
      <c:valAx>
        <c:axId val="98991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Age-specific rate per 100,000</a:t>
                </a:r>
              </a:p>
            </c:rich>
          </c:tx>
          <c:layout>
            <c:manualLayout>
              <c:xMode val="edge"/>
              <c:yMode val="edge"/>
              <c:x val="3.0864197530864196E-3"/>
              <c:y val="0.1555177165354330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98982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Sheet1!$B$3:$B$8</c:f>
              <c:numCache>
                <c:formatCode>0.0</c:formatCode>
                <c:ptCount val="6"/>
                <c:pt idx="0">
                  <c:v>3.2747005988023954</c:v>
                </c:pt>
                <c:pt idx="1">
                  <c:v>4.7893375661954867</c:v>
                </c:pt>
                <c:pt idx="2">
                  <c:v>3.2263730906144805</c:v>
                </c:pt>
                <c:pt idx="3">
                  <c:v>4.7152018106374953</c:v>
                </c:pt>
                <c:pt idx="4">
                  <c:v>3.6445805087834389</c:v>
                </c:pt>
                <c:pt idx="5">
                  <c:v>3.6951760114270131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7-41F8-8891-D7492C03D82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Sheet1!$C$3:$C$8</c:f>
              <c:numCache>
                <c:formatCode>0.0</c:formatCode>
                <c:ptCount val="6"/>
                <c:pt idx="0">
                  <c:v>5.6235853168187377</c:v>
                </c:pt>
                <c:pt idx="1">
                  <c:v>3.4296846062036135</c:v>
                </c:pt>
                <c:pt idx="2">
                  <c:v>8.1782721088919157</c:v>
                </c:pt>
                <c:pt idx="3">
                  <c:v>4.82780817508851</c:v>
                </c:pt>
                <c:pt idx="4">
                  <c:v>8.5681412029670252</c:v>
                </c:pt>
                <c:pt idx="5">
                  <c:v>6.3755667878874434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7-41F8-8891-D7492C03D826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Sheet1!$D$3:$D$8</c:f>
              <c:numCache>
                <c:formatCode>0.0</c:formatCode>
                <c:ptCount val="6"/>
                <c:pt idx="0">
                  <c:v>3.2859684453144435</c:v>
                </c:pt>
                <c:pt idx="1">
                  <c:v>2.0592798012108564</c:v>
                </c:pt>
                <c:pt idx="2">
                  <c:v>6.3762407101715208</c:v>
                </c:pt>
                <c:pt idx="3">
                  <c:v>1.6495389538623955</c:v>
                </c:pt>
                <c:pt idx="4">
                  <c:v>2.4679779856363679</c:v>
                </c:pt>
                <c:pt idx="5">
                  <c:v>3.9608109696576328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7-41F8-8891-D7492C03D826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Sheet1!$E$3:$E$8</c:f>
              <c:numCache>
                <c:formatCode>0.0</c:formatCode>
                <c:ptCount val="6"/>
                <c:pt idx="0">
                  <c:v>3.3012016373960122</c:v>
                </c:pt>
                <c:pt idx="1">
                  <c:v>4.8166242345007912</c:v>
                </c:pt>
                <c:pt idx="2">
                  <c:v>3.8852371584081831</c:v>
                </c:pt>
                <c:pt idx="3">
                  <c:v>5.0629493367536371</c:v>
                </c:pt>
                <c:pt idx="4">
                  <c:v>6.2316943977067361</c:v>
                </c:pt>
                <c:pt idx="5">
                  <c:v>4.2308451690158542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C7-41F8-8891-D7492C03D826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Central  </c:v>
                </c:pt>
                <c:pt idx="1">
                  <c:v>Northeast</c:v>
                </c:pt>
                <c:pt idx="2">
                  <c:v>Northwest</c:v>
                </c:pt>
                <c:pt idx="3">
                  <c:v>Southeast</c:v>
                </c:pt>
                <c:pt idx="4">
                  <c:v>Southwest</c:v>
                </c:pt>
                <c:pt idx="5">
                  <c:v>State</c:v>
                </c:pt>
              </c:strCache>
            </c:strRef>
          </c:cat>
          <c:val>
            <c:numRef>
              <c:f>Sheet1!$F$3:$F$8</c:f>
              <c:numCache>
                <c:formatCode>0.0</c:formatCode>
                <c:ptCount val="6"/>
                <c:pt idx="0">
                  <c:v>4.7255629326843565</c:v>
                </c:pt>
                <c:pt idx="1">
                  <c:v>8.2981239324809319</c:v>
                </c:pt>
                <c:pt idx="2">
                  <c:v>4.2235526413042335</c:v>
                </c:pt>
                <c:pt idx="3">
                  <c:v>1.7294455397599529</c:v>
                </c:pt>
                <c:pt idx="4">
                  <c:v>7.6057195010648009</c:v>
                </c:pt>
                <c:pt idx="5">
                  <c:v>5.2763182108905777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C7-41F8-8891-D7492C03D8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982528"/>
        <c:axId val="98991104"/>
      </c:barChart>
      <c:catAx>
        <c:axId val="9898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991104"/>
        <c:crosses val="autoZero"/>
        <c:auto val="1"/>
        <c:lblAlgn val="ctr"/>
        <c:lblOffset val="100"/>
        <c:noMultiLvlLbl val="0"/>
      </c:catAx>
      <c:valAx>
        <c:axId val="98991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Age-specific rate per 100,000</a:t>
                </a:r>
              </a:p>
            </c:rich>
          </c:tx>
          <c:layout>
            <c:manualLayout>
              <c:xMode val="edge"/>
              <c:yMode val="edge"/>
              <c:x val="3.0864197530864196E-3"/>
              <c:y val="0.1555177165354330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98982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A-41E2-8871-BEA5AFE16A38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8A-41E2-8871-BEA5AFE16A3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4.7</c:v>
                </c:pt>
                <c:pt idx="1">
                  <c:v>7.5</c:v>
                </c:pt>
                <c:pt idx="2">
                  <c:v>8.1</c:v>
                </c:pt>
                <c:pt idx="3">
                  <c:v>6.6</c:v>
                </c:pt>
                <c:pt idx="4">
                  <c:v>6.7</c:v>
                </c:pt>
                <c:pt idx="5" formatCode="d\-mmm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A-41E2-8871-BEA5AFE16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8A-41E2-8871-BEA5AFE16A38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8A-41E2-8871-BEA5AFE16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22.2</c:v>
                </c:pt>
                <c:pt idx="1">
                  <c:v>20.6</c:v>
                </c:pt>
                <c:pt idx="2">
                  <c:v>23.2</c:v>
                </c:pt>
                <c:pt idx="3">
                  <c:v>21.3</c:v>
                </c:pt>
                <c:pt idx="4">
                  <c:v>20.3</c:v>
                </c:pt>
                <c:pt idx="5">
                  <c:v>21.1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8A-41E2-8871-BEA5AFE16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385984"/>
        <c:axId val="479386400"/>
      </c:lineChart>
      <c:catAx>
        <c:axId val="479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6400"/>
        <c:crosses val="autoZero"/>
        <c:auto val="1"/>
        <c:lblAlgn val="ctr"/>
        <c:lblOffset val="100"/>
        <c:noMultiLvlLbl val="0"/>
      </c:catAx>
      <c:valAx>
        <c:axId val="479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Age adjusted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4E-4FC2-ACB8-ACED7980EDCB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4E-4FC2-ACB8-ACED7980ED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44</c:v>
                </c:pt>
                <c:pt idx="1">
                  <c:v>39</c:v>
                </c:pt>
                <c:pt idx="2">
                  <c:v>37</c:v>
                </c:pt>
                <c:pt idx="3">
                  <c:v>42</c:v>
                </c:pt>
                <c:pt idx="4">
                  <c:v>37</c:v>
                </c:pt>
                <c:pt idx="5" formatCode="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4E-4FC2-ACB8-ACED7980ED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4E-4FC2-ACB8-ACED7980EDCB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4E-4FC2-ACB8-ACED7980E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47</c:v>
                </c:pt>
                <c:pt idx="1">
                  <c:v>48</c:v>
                </c:pt>
                <c:pt idx="2">
                  <c:v>47</c:v>
                </c:pt>
                <c:pt idx="3">
                  <c:v>46</c:v>
                </c:pt>
                <c:pt idx="4">
                  <c:v>47</c:v>
                </c:pt>
                <c:pt idx="5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4E-4FC2-ACB8-ACED7980E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385984"/>
        <c:axId val="479386400"/>
      </c:lineChart>
      <c:catAx>
        <c:axId val="479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6400"/>
        <c:crosses val="autoZero"/>
        <c:auto val="1"/>
        <c:lblAlgn val="ctr"/>
        <c:lblOffset val="100"/>
        <c:noMultiLvlLbl val="0"/>
      </c:catAx>
      <c:valAx>
        <c:axId val="4793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Average</a:t>
                </a:r>
                <a:r>
                  <a:rPr lang="en-US" sz="1200" baseline="0" dirty="0"/>
                  <a:t> age (years)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3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of the time</c:v>
                </c:pt>
                <c:pt idx="1">
                  <c:v>Most of the time</c:v>
                </c:pt>
                <c:pt idx="2">
                  <c:v>Some of the time</c:v>
                </c:pt>
                <c:pt idx="3">
                  <c:v>A little of the time</c:v>
                </c:pt>
                <c:pt idx="4">
                  <c:v>None of the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11.6</c:v>
                </c:pt>
                <c:pt idx="1">
                  <c:v>9.1</c:v>
                </c:pt>
                <c:pt idx="2">
                  <c:v>14.8</c:v>
                </c:pt>
                <c:pt idx="3">
                  <c:v>14.9</c:v>
                </c:pt>
                <c:pt idx="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of the time</c:v>
                </c:pt>
                <c:pt idx="1">
                  <c:v>Most of the time</c:v>
                </c:pt>
                <c:pt idx="2">
                  <c:v>Some of the time</c:v>
                </c:pt>
                <c:pt idx="3">
                  <c:v>A little of the time</c:v>
                </c:pt>
                <c:pt idx="4">
                  <c:v>None of the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18.8</c:v>
                </c:pt>
                <c:pt idx="1">
                  <c:v>14.2</c:v>
                </c:pt>
                <c:pt idx="2">
                  <c:v>16</c:v>
                </c:pt>
                <c:pt idx="3">
                  <c:v>12.4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of the time</c:v>
                </c:pt>
                <c:pt idx="1">
                  <c:v>Most of the time</c:v>
                </c:pt>
                <c:pt idx="2">
                  <c:v>Some of the time</c:v>
                </c:pt>
                <c:pt idx="3">
                  <c:v>A little of the time</c:v>
                </c:pt>
                <c:pt idx="4">
                  <c:v>None of the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8</c:v>
                </c:pt>
                <c:pt idx="2">
                  <c:v>12.5</c:v>
                </c:pt>
                <c:pt idx="3">
                  <c:v>14.1</c:v>
                </c:pt>
                <c:pt idx="4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of the time</c:v>
                </c:pt>
                <c:pt idx="1">
                  <c:v>Most of the time</c:v>
                </c:pt>
                <c:pt idx="2">
                  <c:v>Some of the time</c:v>
                </c:pt>
                <c:pt idx="3">
                  <c:v>A little of the time</c:v>
                </c:pt>
                <c:pt idx="4">
                  <c:v>None of the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13.7</c:v>
                </c:pt>
                <c:pt idx="1">
                  <c:v>8.1</c:v>
                </c:pt>
                <c:pt idx="2">
                  <c:v>11</c:v>
                </c:pt>
                <c:pt idx="3">
                  <c:v>12.3</c:v>
                </c:pt>
                <c:pt idx="4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Alaskan Native</c:v>
                </c:pt>
                <c:pt idx="1">
                  <c:v>American Indian</c:v>
                </c:pt>
                <c:pt idx="2">
                  <c:v>Asian</c:v>
                </c:pt>
                <c:pt idx="3">
                  <c:v>Black</c:v>
                </c:pt>
                <c:pt idx="4">
                  <c:v>Other </c:v>
                </c:pt>
                <c:pt idx="5">
                  <c:v>Pacific Islander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15.9</c:v>
                </c:pt>
                <c:pt idx="1">
                  <c:v>18.3</c:v>
                </c:pt>
                <c:pt idx="2">
                  <c:v>14.5</c:v>
                </c:pt>
                <c:pt idx="3">
                  <c:v>13.9</c:v>
                </c:pt>
                <c:pt idx="4">
                  <c:v>15.3</c:v>
                </c:pt>
                <c:pt idx="5">
                  <c:v>16.2</c:v>
                </c:pt>
                <c:pt idx="6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Alaskan Native</c:v>
                </c:pt>
                <c:pt idx="1">
                  <c:v>American Indian</c:v>
                </c:pt>
                <c:pt idx="2">
                  <c:v>Asian</c:v>
                </c:pt>
                <c:pt idx="3">
                  <c:v>Black</c:v>
                </c:pt>
                <c:pt idx="4">
                  <c:v>Other </c:v>
                </c:pt>
                <c:pt idx="5">
                  <c:v>Pacific Islander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10.1</c:v>
                </c:pt>
                <c:pt idx="1">
                  <c:v>15.3</c:v>
                </c:pt>
                <c:pt idx="2">
                  <c:v>12.3</c:v>
                </c:pt>
                <c:pt idx="3">
                  <c:v>11.5</c:v>
                </c:pt>
                <c:pt idx="4">
                  <c:v>12.2</c:v>
                </c:pt>
                <c:pt idx="5">
                  <c:v>14.7</c:v>
                </c:pt>
                <c:pt idx="6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Alaskan Native</c:v>
                </c:pt>
                <c:pt idx="1">
                  <c:v>American Indian</c:v>
                </c:pt>
                <c:pt idx="2">
                  <c:v>Asian</c:v>
                </c:pt>
                <c:pt idx="3">
                  <c:v>Black</c:v>
                </c:pt>
                <c:pt idx="4">
                  <c:v>Other </c:v>
                </c:pt>
                <c:pt idx="5">
                  <c:v>Pacific Islander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17.399999999999999</c:v>
                </c:pt>
                <c:pt idx="1">
                  <c:v>21.8</c:v>
                </c:pt>
                <c:pt idx="2">
                  <c:v>16.7</c:v>
                </c:pt>
                <c:pt idx="3">
                  <c:v>14.9</c:v>
                </c:pt>
                <c:pt idx="4">
                  <c:v>17.100000000000001</c:v>
                </c:pt>
                <c:pt idx="5">
                  <c:v>18.2</c:v>
                </c:pt>
                <c:pt idx="6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5-45A1-800D-2B89B6DF0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4624864"/>
        <c:axId val="1014621536"/>
      </c:barChart>
      <c:catAx>
        <c:axId val="101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1536"/>
        <c:crosses val="autoZero"/>
        <c:auto val="1"/>
        <c:lblAlgn val="ctr"/>
        <c:lblOffset val="100"/>
        <c:noMultiLvlLbl val="0"/>
      </c:catAx>
      <c:valAx>
        <c:axId val="1014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</cdr:x>
      <cdr:y>0.63333</cdr:y>
    </cdr:from>
    <cdr:to>
      <cdr:x>0.23333</cdr:x>
      <cdr:y>0.68333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0.27516</cdr:x>
      <cdr:y>0.63333</cdr:y>
    </cdr:from>
    <cdr:to>
      <cdr:x>0.33349</cdr:x>
      <cdr:y>0.68333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6038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0.36667</cdr:x>
      <cdr:y>0.63333</cdr:y>
    </cdr:from>
    <cdr:to>
      <cdr:x>0.425</cdr:x>
      <cdr:y>0.68333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0.47083</cdr:x>
      <cdr:y>0.63333</cdr:y>
    </cdr:from>
    <cdr:to>
      <cdr:x>0.52917</cdr:x>
      <cdr:y>0.68333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053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0.55833</cdr:x>
      <cdr:y>0.63333</cdr:y>
    </cdr:from>
    <cdr:to>
      <cdr:x>0.61667</cdr:x>
      <cdr:y>0.68333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054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0.65833</cdr:x>
      <cdr:y>0.63333</cdr:y>
    </cdr:from>
    <cdr:to>
      <cdr:x>0.71667</cdr:x>
      <cdr:y>0.68333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198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0.75</cdr:x>
      <cdr:y>0.63333</cdr:y>
    </cdr:from>
    <cdr:to>
      <cdr:x>0.81667</cdr:x>
      <cdr:y>0.68333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858000" y="28956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0.85</cdr:x>
      <cdr:y>0.63333</cdr:y>
    </cdr:from>
    <cdr:to>
      <cdr:x>0.90833</cdr:x>
      <cdr:y>0.7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772400" y="2895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</cdr:x>
      <cdr:y>0.63333</cdr:y>
    </cdr:from>
    <cdr:to>
      <cdr:x>0.23333</cdr:x>
      <cdr:y>0.68333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0.27516</cdr:x>
      <cdr:y>0.63333</cdr:y>
    </cdr:from>
    <cdr:to>
      <cdr:x>0.33349</cdr:x>
      <cdr:y>0.68333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6038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0.36667</cdr:x>
      <cdr:y>0.63333</cdr:y>
    </cdr:from>
    <cdr:to>
      <cdr:x>0.425</cdr:x>
      <cdr:y>0.68333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0.47083</cdr:x>
      <cdr:y>0.63333</cdr:y>
    </cdr:from>
    <cdr:to>
      <cdr:x>0.52917</cdr:x>
      <cdr:y>0.68333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053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0.55833</cdr:x>
      <cdr:y>0.63333</cdr:y>
    </cdr:from>
    <cdr:to>
      <cdr:x>0.61667</cdr:x>
      <cdr:y>0.68333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054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0.65833</cdr:x>
      <cdr:y>0.63333</cdr:y>
    </cdr:from>
    <cdr:to>
      <cdr:x>0.71667</cdr:x>
      <cdr:y>0.68333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198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0.75</cdr:x>
      <cdr:y>0.63333</cdr:y>
    </cdr:from>
    <cdr:to>
      <cdr:x>0.81667</cdr:x>
      <cdr:y>0.68333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858000" y="28956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0.85</cdr:x>
      <cdr:y>0.63333</cdr:y>
    </cdr:from>
    <cdr:to>
      <cdr:x>0.90833</cdr:x>
      <cdr:y>0.7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772400" y="2895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</cdr:x>
      <cdr:y>0.63333</cdr:y>
    </cdr:from>
    <cdr:to>
      <cdr:x>0.23333</cdr:x>
      <cdr:y>0.68333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0.27516</cdr:x>
      <cdr:y>0.63333</cdr:y>
    </cdr:from>
    <cdr:to>
      <cdr:x>0.33349</cdr:x>
      <cdr:y>0.68333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6038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0.36667</cdr:x>
      <cdr:y>0.63333</cdr:y>
    </cdr:from>
    <cdr:to>
      <cdr:x>0.425</cdr:x>
      <cdr:y>0.68333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0.47083</cdr:x>
      <cdr:y>0.63333</cdr:y>
    </cdr:from>
    <cdr:to>
      <cdr:x>0.52917</cdr:x>
      <cdr:y>0.68333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053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0.55833</cdr:x>
      <cdr:y>0.63333</cdr:y>
    </cdr:from>
    <cdr:to>
      <cdr:x>0.61667</cdr:x>
      <cdr:y>0.68333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054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0.65833</cdr:x>
      <cdr:y>0.63333</cdr:y>
    </cdr:from>
    <cdr:to>
      <cdr:x>0.71667</cdr:x>
      <cdr:y>0.68333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19800" y="2895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0.75</cdr:x>
      <cdr:y>0.63333</cdr:y>
    </cdr:from>
    <cdr:to>
      <cdr:x>0.81667</cdr:x>
      <cdr:y>0.68333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858000" y="28956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0.85</cdr:x>
      <cdr:y>0.63333</cdr:y>
    </cdr:from>
    <cdr:to>
      <cdr:x>0.90833</cdr:x>
      <cdr:y>0.7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772400" y="2895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35DF0-D0DA-441A-AFA2-677A7A3EBE3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74366-4A50-4DC6-8191-7811470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Dichotomous variables have 2 possible responses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Ordinal and categorical variables have more than two responses and responses are ordered and unordered, respectively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Continuous (or measurement) variables assume in theory any values between a theoretical minimum and maximum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E06BF-8B2F-4BFD-B268-87FC5C008A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89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10/21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48519-5B95-483A-BEDD-373C9BF59F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4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39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E06BF-8B2F-4BFD-B268-87FC5C008A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74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8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and checked 10/20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466-DF71-4C41-B602-C2B83D9669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DONE 10/20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12BCD-18B6-4080-B77B-FE4AD1ADE9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30C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2223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BC832-7625-4592-932D-3E5A6D3D0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4183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0995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8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0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28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7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60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2488C-3E32-4B6E-B59B-65903FE53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3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10/11/2023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4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Suicide and Mental Health Among Arkansas’ Youth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2731" y="3505200"/>
            <a:ext cx="44958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Austin Porter, DrPH, MPH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9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Felt Nervous in the Past 30 Days, 2020-2021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03393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13.3%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148320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Felt Hopeless in the Past 30 Days, 2020-2021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04778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13.9%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169240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Felt Restless in the Past 30 Days, 2020-2021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0238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14.1%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136691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Felt Depressed in the Past 30 Days, 2020-2021</a:t>
            </a:r>
            <a:br>
              <a:rPr lang="en-US" sz="3600" dirty="0"/>
            </a:br>
            <a:r>
              <a:rPr lang="en-US" sz="2000" dirty="0"/>
              <a:t>(So depressed that nothing could cheer you up)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75997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13.8%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145886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Felt Worthless in the Past 30 Days, 2020-2021</a:t>
            </a:r>
            <a:endParaRPr lang="en-US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02171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13.8%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275839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A246-384A-3C84-C1B8-418E5D515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Depressive Symptoms by Race</a:t>
            </a:r>
          </a:p>
        </p:txBody>
      </p:sp>
    </p:spTree>
    <p:extLst>
      <p:ext uri="{BB962C8B-B14F-4D97-AF65-F5344CB8AC3E}">
        <p14:creationId xmlns:p14="http://schemas.microsoft.com/office/powerpoint/2010/main" val="9420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Felt Nervous All the Time in the Past 30 Days, 2020-2021, By Race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83511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12.9%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348886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Felt Hopeless All the Time in the Past 30 Days, 2020-2021, By Race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66617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9.9%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171378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Felt Restless All the Time in the Past 30 Days, 2020-2021, By Race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2206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14.2%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31532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Felt Restless All the Time in the Past 30 Days, 2020-2021, By Race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14.2%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83864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Review and analyze trends associated with suicide and suicidal ideation among Arkansas’ youth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Discuss disparities that may be associated with mental health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19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Felt Depressed All the Time in the Past 30 Days, 2020-2021, By Race</a:t>
            </a:r>
            <a:br>
              <a:rPr lang="en-US" sz="3000" dirty="0"/>
            </a:br>
            <a:r>
              <a:rPr lang="en-US" sz="1800" dirty="0"/>
              <a:t>(So depressed that nothing could cheer you up)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46729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8.3%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62798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Felt Worthless All the Time in the Past 30 Days, 2020-2021, By Race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71899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12.0%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3755713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A246-384A-3C84-C1B8-418E5D515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Youth Risk Behavior Survey</a:t>
            </a:r>
          </a:p>
        </p:txBody>
      </p:sp>
    </p:spTree>
    <p:extLst>
      <p:ext uri="{BB962C8B-B14F-4D97-AF65-F5344CB8AC3E}">
        <p14:creationId xmlns:p14="http://schemas.microsoft.com/office/powerpoint/2010/main" val="2723737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High School Students Who Made a Suicide Plan in Past 12 Months</a:t>
            </a:r>
            <a:r>
              <a:rPr lang="en-US" sz="2400" baseline="0" dirty="0"/>
              <a:t>, </a:t>
            </a:r>
            <a:br>
              <a:rPr lang="en-US" sz="2400" baseline="0" dirty="0"/>
            </a:br>
            <a:r>
              <a:rPr lang="en-US" sz="2400" baseline="0" dirty="0"/>
              <a:t>Arkansas vs. United States, 2013-2019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Youth Risk Behavior Survey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519180-749E-4A91-9EC4-8BD2E857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650623"/>
              </p:ext>
            </p:extLst>
          </p:nvPr>
        </p:nvGraphicFramePr>
        <p:xfrm>
          <a:off x="649705" y="1281364"/>
          <a:ext cx="10563727" cy="485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119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High School Students Who Made a Suicide Plan in Past 12 Months</a:t>
            </a:r>
            <a:r>
              <a:rPr lang="en-US" sz="2400" baseline="0" dirty="0"/>
              <a:t>, </a:t>
            </a:r>
            <a:br>
              <a:rPr lang="en-US" sz="2400" baseline="0" dirty="0"/>
            </a:br>
            <a:r>
              <a:rPr lang="en-US" sz="2400" baseline="0" dirty="0"/>
              <a:t>Arkansas, By Race, 2013-2019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Youth Risk Behavior Survey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519180-749E-4A91-9EC4-8BD2E857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778896"/>
              </p:ext>
            </p:extLst>
          </p:nvPr>
        </p:nvGraphicFramePr>
        <p:xfrm>
          <a:off x="649705" y="1281364"/>
          <a:ext cx="10563727" cy="485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0390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High School Students Who Attempted Suicide in Past 12 Months</a:t>
            </a:r>
            <a:r>
              <a:rPr lang="en-US" sz="2400" baseline="0" dirty="0"/>
              <a:t>, </a:t>
            </a:r>
            <a:br>
              <a:rPr lang="en-US" sz="2400" baseline="0" dirty="0"/>
            </a:br>
            <a:r>
              <a:rPr lang="en-US" sz="2400" baseline="0" dirty="0"/>
              <a:t>Arkansas vs. United States, 2013-2019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Youth Risk Behavior Survey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519180-749E-4A91-9EC4-8BD2E857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818961"/>
              </p:ext>
            </p:extLst>
          </p:nvPr>
        </p:nvGraphicFramePr>
        <p:xfrm>
          <a:off x="649705" y="1281364"/>
          <a:ext cx="10563727" cy="485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239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High School Students Who Attempted Suicide in Past 12 Months</a:t>
            </a:r>
            <a:r>
              <a:rPr lang="en-US" sz="2400" baseline="0" dirty="0"/>
              <a:t>, </a:t>
            </a:r>
            <a:br>
              <a:rPr lang="en-US" sz="2400" baseline="0" dirty="0"/>
            </a:br>
            <a:r>
              <a:rPr lang="en-US" sz="2400" baseline="0" dirty="0"/>
              <a:t>Arkansas, By Race, 2013-2019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Youth Risk Behavior Survey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519180-749E-4A91-9EC4-8BD2E857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526755"/>
              </p:ext>
            </p:extLst>
          </p:nvPr>
        </p:nvGraphicFramePr>
        <p:xfrm>
          <a:off x="649705" y="1281364"/>
          <a:ext cx="10563727" cy="485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5561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High School Students Who Considered Suicide in Past 12 Months</a:t>
            </a:r>
            <a:r>
              <a:rPr lang="en-US" sz="2400" baseline="0" dirty="0"/>
              <a:t>, </a:t>
            </a:r>
            <a:br>
              <a:rPr lang="en-US" sz="2400" baseline="0" dirty="0"/>
            </a:br>
            <a:r>
              <a:rPr lang="en-US" sz="2400" baseline="0" dirty="0"/>
              <a:t>Arkansas vs. United States, 2013-2019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Youth Risk Behavior Survey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519180-749E-4A91-9EC4-8BD2E857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039390"/>
              </p:ext>
            </p:extLst>
          </p:nvPr>
        </p:nvGraphicFramePr>
        <p:xfrm>
          <a:off x="649705" y="1281364"/>
          <a:ext cx="10563727" cy="485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6094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High School Students Who Considered Suicide in Past 12 Months</a:t>
            </a:r>
            <a:r>
              <a:rPr lang="en-US" sz="2400" baseline="0" dirty="0"/>
              <a:t>, </a:t>
            </a:r>
            <a:br>
              <a:rPr lang="en-US" sz="2400" baseline="0" dirty="0"/>
            </a:br>
            <a:r>
              <a:rPr lang="en-US" sz="2400" baseline="0" dirty="0"/>
              <a:t>Arkansas, By Race, 2013-2019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Youth Risk Behavior Survey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519180-749E-4A91-9EC4-8BD2E857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366709"/>
              </p:ext>
            </p:extLst>
          </p:nvPr>
        </p:nvGraphicFramePr>
        <p:xfrm>
          <a:off x="649705" y="1281364"/>
          <a:ext cx="10563727" cy="485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68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A246-384A-3C84-C1B8-418E5D515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Self-inflicted Injuries and Deaths</a:t>
            </a:r>
          </a:p>
        </p:txBody>
      </p:sp>
    </p:spTree>
    <p:extLst>
      <p:ext uri="{BB962C8B-B14F-4D97-AF65-F5344CB8AC3E}">
        <p14:creationId xmlns:p14="http://schemas.microsoft.com/office/powerpoint/2010/main" val="73434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Sources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Arkansas Prevention Needs Assessment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Youth Risk Behavior Survey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Arkansas Department of Health</a:t>
            </a:r>
          </a:p>
          <a:p>
            <a:pPr lvl="1"/>
            <a:r>
              <a:rPr lang="en-US" altLang="en-US" sz="2000" dirty="0"/>
              <a:t>Vital Records</a:t>
            </a:r>
          </a:p>
          <a:p>
            <a:pPr lvl="1"/>
            <a:r>
              <a:rPr lang="en-US" altLang="en-US" sz="2000" dirty="0"/>
              <a:t>Hospital Discharge Dataset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"/>
            <a:ext cx="91440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Data Sources and Methodology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1222248"/>
            <a:ext cx="9144000" cy="555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+mj-lt"/>
              </a:rPr>
              <a:t>Data 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Primary Source: Hospital Discharge Data System – Arkansas Department of 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WISQARS, Centers for Disease Control and Prevention</a:t>
            </a:r>
          </a:p>
          <a:p>
            <a:pPr lvl="1"/>
            <a:endParaRPr lang="en-US" sz="16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+mj-lt"/>
              </a:rPr>
              <a:t>Methodology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Injury codes are used from the Injury Matrix of ICD-10 injury diagnosis codes, provided by CDC using SAS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Rehabilitation and psychiatric hospitals were excluded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Hospitalization data in this profile was compiled using the county of residence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+mj-lt"/>
              </a:rPr>
              <a:t>Caveats regarding hospital discharge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Data may contain duplicate entries as individuals may be admitted and transferred to another hospital for complications from an injury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>
                <a:latin typeface="+mj-lt"/>
              </a:rPr>
              <a:t>Some </a:t>
            </a:r>
            <a:r>
              <a:rPr lang="en-US" sz="1600" dirty="0">
                <a:latin typeface="+mj-lt"/>
              </a:rPr>
              <a:t>cases contained an unknown Arkansas county of residence code – these were included in the total case number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Emergency Department Visit data are provisional</a:t>
            </a:r>
          </a:p>
        </p:txBody>
      </p:sp>
    </p:spTree>
    <p:extLst>
      <p:ext uri="{BB962C8B-B14F-4D97-AF65-F5344CB8AC3E}">
        <p14:creationId xmlns:p14="http://schemas.microsoft.com/office/powerpoint/2010/main" val="567049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7346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j-lt"/>
              </a:rPr>
              <a:t>Arkansas Public Health Regions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+mj-lt"/>
            </a:endParaRPr>
          </a:p>
        </p:txBody>
      </p:sp>
      <p:sp>
        <p:nvSpPr>
          <p:cNvPr id="2" name="Freeform 350">
            <a:extLst>
              <a:ext uri="{FF2B5EF4-FFF2-40B4-BE49-F238E27FC236}">
                <a16:creationId xmlns:a16="http://schemas.microsoft.com/office/drawing/2014/main" id="{83981421-F1C9-992A-DFE1-37899EE943C9}"/>
              </a:ext>
            </a:extLst>
          </p:cNvPr>
          <p:cNvSpPr>
            <a:spLocks/>
          </p:cNvSpPr>
          <p:nvPr/>
        </p:nvSpPr>
        <p:spPr bwMode="auto">
          <a:xfrm>
            <a:off x="5421314" y="3278189"/>
            <a:ext cx="1076325" cy="903287"/>
          </a:xfrm>
          <a:custGeom>
            <a:avLst/>
            <a:gdLst>
              <a:gd name="T0" fmla="*/ 0 w 510"/>
              <a:gd name="T1" fmla="*/ 2147483647 h 448"/>
              <a:gd name="T2" fmla="*/ 2147483647 w 510"/>
              <a:gd name="T3" fmla="*/ 2147483647 h 448"/>
              <a:gd name="T4" fmla="*/ 2147483647 w 510"/>
              <a:gd name="T5" fmla="*/ 2147483647 h 448"/>
              <a:gd name="T6" fmla="*/ 2147483647 w 510"/>
              <a:gd name="T7" fmla="*/ 2147483647 h 448"/>
              <a:gd name="T8" fmla="*/ 2147483647 w 510"/>
              <a:gd name="T9" fmla="*/ 2147483647 h 448"/>
              <a:gd name="T10" fmla="*/ 2147483647 w 510"/>
              <a:gd name="T11" fmla="*/ 2147483647 h 448"/>
              <a:gd name="T12" fmla="*/ 2147483647 w 510"/>
              <a:gd name="T13" fmla="*/ 2147483647 h 448"/>
              <a:gd name="T14" fmla="*/ 2147483647 w 510"/>
              <a:gd name="T15" fmla="*/ 2147483647 h 448"/>
              <a:gd name="T16" fmla="*/ 2147483647 w 510"/>
              <a:gd name="T17" fmla="*/ 2147483647 h 448"/>
              <a:gd name="T18" fmla="*/ 2147483647 w 510"/>
              <a:gd name="T19" fmla="*/ 2147483647 h 448"/>
              <a:gd name="T20" fmla="*/ 2147483647 w 510"/>
              <a:gd name="T21" fmla="*/ 2147483647 h 448"/>
              <a:gd name="T22" fmla="*/ 2147483647 w 510"/>
              <a:gd name="T23" fmla="*/ 2147483647 h 448"/>
              <a:gd name="T24" fmla="*/ 2147483647 w 510"/>
              <a:gd name="T25" fmla="*/ 2147483647 h 448"/>
              <a:gd name="T26" fmla="*/ 2147483647 w 510"/>
              <a:gd name="T27" fmla="*/ 2147483647 h 448"/>
              <a:gd name="T28" fmla="*/ 2147483647 w 510"/>
              <a:gd name="T29" fmla="*/ 2147483647 h 448"/>
              <a:gd name="T30" fmla="*/ 2147483647 w 510"/>
              <a:gd name="T31" fmla="*/ 2147483647 h 448"/>
              <a:gd name="T32" fmla="*/ 2147483647 w 510"/>
              <a:gd name="T33" fmla="*/ 2147483647 h 448"/>
              <a:gd name="T34" fmla="*/ 2147483647 w 510"/>
              <a:gd name="T35" fmla="*/ 2147483647 h 448"/>
              <a:gd name="T36" fmla="*/ 2147483647 w 510"/>
              <a:gd name="T37" fmla="*/ 2147483647 h 448"/>
              <a:gd name="T38" fmla="*/ 2147483647 w 510"/>
              <a:gd name="T39" fmla="*/ 2147483647 h 448"/>
              <a:gd name="T40" fmla="*/ 2147483647 w 510"/>
              <a:gd name="T41" fmla="*/ 2147483647 h 448"/>
              <a:gd name="T42" fmla="*/ 2147483647 w 510"/>
              <a:gd name="T43" fmla="*/ 2147483647 h 448"/>
              <a:gd name="T44" fmla="*/ 2147483647 w 510"/>
              <a:gd name="T45" fmla="*/ 0 h 448"/>
              <a:gd name="T46" fmla="*/ 2147483647 w 510"/>
              <a:gd name="T47" fmla="*/ 2147483647 h 448"/>
              <a:gd name="T48" fmla="*/ 2147483647 w 510"/>
              <a:gd name="T49" fmla="*/ 2147483647 h 448"/>
              <a:gd name="T50" fmla="*/ 2147483647 w 510"/>
              <a:gd name="T51" fmla="*/ 2147483647 h 448"/>
              <a:gd name="T52" fmla="*/ 2147483647 w 510"/>
              <a:gd name="T53" fmla="*/ 2147483647 h 448"/>
              <a:gd name="T54" fmla="*/ 2147483647 w 510"/>
              <a:gd name="T55" fmla="*/ 2147483647 h 448"/>
              <a:gd name="T56" fmla="*/ 2147483647 w 510"/>
              <a:gd name="T57" fmla="*/ 2147483647 h 448"/>
              <a:gd name="T58" fmla="*/ 2147483647 w 510"/>
              <a:gd name="T59" fmla="*/ 2147483647 h 448"/>
              <a:gd name="T60" fmla="*/ 2147483647 w 510"/>
              <a:gd name="T61" fmla="*/ 2147483647 h 448"/>
              <a:gd name="T62" fmla="*/ 2147483647 w 510"/>
              <a:gd name="T63" fmla="*/ 2147483647 h 448"/>
              <a:gd name="T64" fmla="*/ 2147483647 w 510"/>
              <a:gd name="T65" fmla="*/ 2147483647 h 448"/>
              <a:gd name="T66" fmla="*/ 2147483647 w 510"/>
              <a:gd name="T67" fmla="*/ 2147483647 h 448"/>
              <a:gd name="T68" fmla="*/ 2147483647 w 510"/>
              <a:gd name="T69" fmla="*/ 2147483647 h 448"/>
              <a:gd name="T70" fmla="*/ 2147483647 w 510"/>
              <a:gd name="T71" fmla="*/ 2147483647 h 4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10" h="448">
                <a:moveTo>
                  <a:pt x="10" y="136"/>
                </a:moveTo>
                <a:lnTo>
                  <a:pt x="0" y="136"/>
                </a:lnTo>
                <a:lnTo>
                  <a:pt x="0" y="88"/>
                </a:lnTo>
                <a:lnTo>
                  <a:pt x="74" y="88"/>
                </a:lnTo>
                <a:lnTo>
                  <a:pt x="74" y="62"/>
                </a:lnTo>
                <a:lnTo>
                  <a:pt x="148" y="66"/>
                </a:lnTo>
                <a:lnTo>
                  <a:pt x="148" y="52"/>
                </a:lnTo>
                <a:lnTo>
                  <a:pt x="162" y="54"/>
                </a:lnTo>
                <a:lnTo>
                  <a:pt x="184" y="52"/>
                </a:lnTo>
                <a:lnTo>
                  <a:pt x="190" y="54"/>
                </a:lnTo>
                <a:lnTo>
                  <a:pt x="196" y="58"/>
                </a:lnTo>
                <a:lnTo>
                  <a:pt x="204" y="72"/>
                </a:lnTo>
                <a:lnTo>
                  <a:pt x="206" y="80"/>
                </a:lnTo>
                <a:lnTo>
                  <a:pt x="212" y="92"/>
                </a:lnTo>
                <a:lnTo>
                  <a:pt x="214" y="96"/>
                </a:lnTo>
                <a:lnTo>
                  <a:pt x="212" y="102"/>
                </a:lnTo>
                <a:lnTo>
                  <a:pt x="206" y="124"/>
                </a:lnTo>
                <a:lnTo>
                  <a:pt x="206" y="130"/>
                </a:lnTo>
                <a:lnTo>
                  <a:pt x="210" y="136"/>
                </a:lnTo>
                <a:lnTo>
                  <a:pt x="224" y="148"/>
                </a:lnTo>
                <a:lnTo>
                  <a:pt x="216" y="134"/>
                </a:lnTo>
                <a:lnTo>
                  <a:pt x="220" y="122"/>
                </a:lnTo>
                <a:lnTo>
                  <a:pt x="216" y="112"/>
                </a:lnTo>
                <a:lnTo>
                  <a:pt x="216" y="106"/>
                </a:lnTo>
                <a:lnTo>
                  <a:pt x="214" y="94"/>
                </a:lnTo>
                <a:lnTo>
                  <a:pt x="218" y="92"/>
                </a:lnTo>
                <a:lnTo>
                  <a:pt x="224" y="94"/>
                </a:lnTo>
                <a:lnTo>
                  <a:pt x="222" y="92"/>
                </a:lnTo>
                <a:lnTo>
                  <a:pt x="224" y="92"/>
                </a:lnTo>
                <a:lnTo>
                  <a:pt x="224" y="90"/>
                </a:lnTo>
                <a:lnTo>
                  <a:pt x="228" y="88"/>
                </a:lnTo>
                <a:lnTo>
                  <a:pt x="232" y="88"/>
                </a:lnTo>
                <a:lnTo>
                  <a:pt x="236" y="86"/>
                </a:lnTo>
                <a:lnTo>
                  <a:pt x="236" y="84"/>
                </a:lnTo>
                <a:lnTo>
                  <a:pt x="236" y="82"/>
                </a:lnTo>
                <a:lnTo>
                  <a:pt x="240" y="82"/>
                </a:lnTo>
                <a:lnTo>
                  <a:pt x="236" y="80"/>
                </a:lnTo>
                <a:lnTo>
                  <a:pt x="240" y="78"/>
                </a:lnTo>
                <a:lnTo>
                  <a:pt x="236" y="78"/>
                </a:lnTo>
                <a:lnTo>
                  <a:pt x="240" y="76"/>
                </a:lnTo>
                <a:lnTo>
                  <a:pt x="234" y="70"/>
                </a:lnTo>
                <a:lnTo>
                  <a:pt x="368" y="74"/>
                </a:lnTo>
                <a:lnTo>
                  <a:pt x="370" y="0"/>
                </a:lnTo>
                <a:lnTo>
                  <a:pt x="444" y="2"/>
                </a:lnTo>
                <a:lnTo>
                  <a:pt x="480" y="2"/>
                </a:lnTo>
                <a:lnTo>
                  <a:pt x="476" y="240"/>
                </a:lnTo>
                <a:lnTo>
                  <a:pt x="470" y="252"/>
                </a:lnTo>
                <a:lnTo>
                  <a:pt x="466" y="260"/>
                </a:lnTo>
                <a:lnTo>
                  <a:pt x="460" y="294"/>
                </a:lnTo>
                <a:lnTo>
                  <a:pt x="462" y="302"/>
                </a:lnTo>
                <a:lnTo>
                  <a:pt x="450" y="334"/>
                </a:lnTo>
                <a:lnTo>
                  <a:pt x="510" y="336"/>
                </a:lnTo>
                <a:lnTo>
                  <a:pt x="510" y="448"/>
                </a:lnTo>
                <a:lnTo>
                  <a:pt x="386" y="446"/>
                </a:lnTo>
                <a:lnTo>
                  <a:pt x="358" y="446"/>
                </a:lnTo>
                <a:lnTo>
                  <a:pt x="358" y="370"/>
                </a:lnTo>
                <a:lnTo>
                  <a:pt x="286" y="370"/>
                </a:lnTo>
                <a:lnTo>
                  <a:pt x="286" y="332"/>
                </a:lnTo>
                <a:lnTo>
                  <a:pt x="218" y="332"/>
                </a:lnTo>
                <a:lnTo>
                  <a:pt x="218" y="292"/>
                </a:lnTo>
                <a:lnTo>
                  <a:pt x="178" y="292"/>
                </a:lnTo>
                <a:lnTo>
                  <a:pt x="180" y="278"/>
                </a:lnTo>
                <a:lnTo>
                  <a:pt x="142" y="276"/>
                </a:lnTo>
                <a:lnTo>
                  <a:pt x="144" y="216"/>
                </a:lnTo>
                <a:lnTo>
                  <a:pt x="70" y="214"/>
                </a:lnTo>
                <a:lnTo>
                  <a:pt x="72" y="138"/>
                </a:lnTo>
                <a:lnTo>
                  <a:pt x="10" y="136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Freeform 314">
            <a:extLst>
              <a:ext uri="{FF2B5EF4-FFF2-40B4-BE49-F238E27FC236}">
                <a16:creationId xmlns:a16="http://schemas.microsoft.com/office/drawing/2014/main" id="{7E4500E3-5C62-60AD-0752-6A0A7DD37E56}"/>
              </a:ext>
            </a:extLst>
          </p:cNvPr>
          <p:cNvSpPr>
            <a:spLocks/>
          </p:cNvSpPr>
          <p:nvPr/>
        </p:nvSpPr>
        <p:spPr bwMode="auto">
          <a:xfrm>
            <a:off x="2844800" y="1982789"/>
            <a:ext cx="889000" cy="714375"/>
          </a:xfrm>
          <a:custGeom>
            <a:avLst/>
            <a:gdLst>
              <a:gd name="T0" fmla="*/ 2147483647 w 422"/>
              <a:gd name="T1" fmla="*/ 2147483647 h 354"/>
              <a:gd name="T2" fmla="*/ 2147483647 w 422"/>
              <a:gd name="T3" fmla="*/ 2147483647 h 354"/>
              <a:gd name="T4" fmla="*/ 2147483647 w 422"/>
              <a:gd name="T5" fmla="*/ 2147483647 h 354"/>
              <a:gd name="T6" fmla="*/ 2147483647 w 422"/>
              <a:gd name="T7" fmla="*/ 2147483647 h 354"/>
              <a:gd name="T8" fmla="*/ 2147483647 w 422"/>
              <a:gd name="T9" fmla="*/ 2147483647 h 354"/>
              <a:gd name="T10" fmla="*/ 2147483647 w 422"/>
              <a:gd name="T11" fmla="*/ 2147483647 h 354"/>
              <a:gd name="T12" fmla="*/ 2147483647 w 422"/>
              <a:gd name="T13" fmla="*/ 2147483647 h 354"/>
              <a:gd name="T14" fmla="*/ 2147483647 w 422"/>
              <a:gd name="T15" fmla="*/ 2147483647 h 354"/>
              <a:gd name="T16" fmla="*/ 2147483647 w 422"/>
              <a:gd name="T17" fmla="*/ 2147483647 h 354"/>
              <a:gd name="T18" fmla="*/ 2147483647 w 422"/>
              <a:gd name="T19" fmla="*/ 2147483647 h 354"/>
              <a:gd name="T20" fmla="*/ 2147483647 w 422"/>
              <a:gd name="T21" fmla="*/ 2147483647 h 354"/>
              <a:gd name="T22" fmla="*/ 2147483647 w 422"/>
              <a:gd name="T23" fmla="*/ 2147483647 h 354"/>
              <a:gd name="T24" fmla="*/ 2147483647 w 422"/>
              <a:gd name="T25" fmla="*/ 2147483647 h 354"/>
              <a:gd name="T26" fmla="*/ 2147483647 w 422"/>
              <a:gd name="T27" fmla="*/ 2147483647 h 354"/>
              <a:gd name="T28" fmla="*/ 2147483647 w 422"/>
              <a:gd name="T29" fmla="*/ 2147483647 h 354"/>
              <a:gd name="T30" fmla="*/ 2147483647 w 422"/>
              <a:gd name="T31" fmla="*/ 2147483647 h 354"/>
              <a:gd name="T32" fmla="*/ 2147483647 w 422"/>
              <a:gd name="T33" fmla="*/ 2147483647 h 354"/>
              <a:gd name="T34" fmla="*/ 2147483647 w 422"/>
              <a:gd name="T35" fmla="*/ 2147483647 h 354"/>
              <a:gd name="T36" fmla="*/ 2147483647 w 422"/>
              <a:gd name="T37" fmla="*/ 2147483647 h 354"/>
              <a:gd name="T38" fmla="*/ 2147483647 w 422"/>
              <a:gd name="T39" fmla="*/ 2147483647 h 354"/>
              <a:gd name="T40" fmla="*/ 2147483647 w 422"/>
              <a:gd name="T41" fmla="*/ 2147483647 h 354"/>
              <a:gd name="T42" fmla="*/ 2147483647 w 422"/>
              <a:gd name="T43" fmla="*/ 2147483647 h 354"/>
              <a:gd name="T44" fmla="*/ 2147483647 w 422"/>
              <a:gd name="T45" fmla="*/ 2147483647 h 354"/>
              <a:gd name="T46" fmla="*/ 2147483647 w 422"/>
              <a:gd name="T47" fmla="*/ 2147483647 h 354"/>
              <a:gd name="T48" fmla="*/ 2147483647 w 422"/>
              <a:gd name="T49" fmla="*/ 2147483647 h 354"/>
              <a:gd name="T50" fmla="*/ 2147483647 w 422"/>
              <a:gd name="T51" fmla="*/ 2147483647 h 354"/>
              <a:gd name="T52" fmla="*/ 2147483647 w 422"/>
              <a:gd name="T53" fmla="*/ 2147483647 h 354"/>
              <a:gd name="T54" fmla="*/ 2147483647 w 422"/>
              <a:gd name="T55" fmla="*/ 2147483647 h 354"/>
              <a:gd name="T56" fmla="*/ 2147483647 w 422"/>
              <a:gd name="T57" fmla="*/ 2147483647 h 354"/>
              <a:gd name="T58" fmla="*/ 2147483647 w 422"/>
              <a:gd name="T59" fmla="*/ 2147483647 h 354"/>
              <a:gd name="T60" fmla="*/ 2147483647 w 422"/>
              <a:gd name="T61" fmla="*/ 2147483647 h 354"/>
              <a:gd name="T62" fmla="*/ 2147483647 w 422"/>
              <a:gd name="T63" fmla="*/ 2147483647 h 354"/>
              <a:gd name="T64" fmla="*/ 2147483647 w 422"/>
              <a:gd name="T65" fmla="*/ 2147483647 h 354"/>
              <a:gd name="T66" fmla="*/ 2147483647 w 422"/>
              <a:gd name="T67" fmla="*/ 2147483647 h 354"/>
              <a:gd name="T68" fmla="*/ 2147483647 w 422"/>
              <a:gd name="T69" fmla="*/ 2147483647 h 354"/>
              <a:gd name="T70" fmla="*/ 2147483647 w 422"/>
              <a:gd name="T71" fmla="*/ 2147483647 h 354"/>
              <a:gd name="T72" fmla="*/ 2147483647 w 422"/>
              <a:gd name="T73" fmla="*/ 2147483647 h 354"/>
              <a:gd name="T74" fmla="*/ 2147483647 w 422"/>
              <a:gd name="T75" fmla="*/ 2147483647 h 354"/>
              <a:gd name="T76" fmla="*/ 2147483647 w 422"/>
              <a:gd name="T77" fmla="*/ 2147483647 h 35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22" h="354">
                <a:moveTo>
                  <a:pt x="410" y="4"/>
                </a:moveTo>
                <a:lnTo>
                  <a:pt x="422" y="4"/>
                </a:lnTo>
                <a:lnTo>
                  <a:pt x="422" y="16"/>
                </a:lnTo>
                <a:lnTo>
                  <a:pt x="410" y="16"/>
                </a:lnTo>
                <a:lnTo>
                  <a:pt x="410" y="30"/>
                </a:lnTo>
                <a:lnTo>
                  <a:pt x="372" y="28"/>
                </a:lnTo>
                <a:lnTo>
                  <a:pt x="372" y="52"/>
                </a:lnTo>
                <a:lnTo>
                  <a:pt x="358" y="50"/>
                </a:lnTo>
                <a:lnTo>
                  <a:pt x="358" y="88"/>
                </a:lnTo>
                <a:lnTo>
                  <a:pt x="296" y="86"/>
                </a:lnTo>
                <a:lnTo>
                  <a:pt x="294" y="160"/>
                </a:lnTo>
                <a:lnTo>
                  <a:pt x="332" y="162"/>
                </a:lnTo>
                <a:lnTo>
                  <a:pt x="332" y="178"/>
                </a:lnTo>
                <a:lnTo>
                  <a:pt x="322" y="182"/>
                </a:lnTo>
                <a:lnTo>
                  <a:pt x="322" y="186"/>
                </a:lnTo>
                <a:lnTo>
                  <a:pt x="318" y="188"/>
                </a:lnTo>
                <a:lnTo>
                  <a:pt x="318" y="190"/>
                </a:lnTo>
                <a:lnTo>
                  <a:pt x="318" y="198"/>
                </a:lnTo>
                <a:lnTo>
                  <a:pt x="320" y="200"/>
                </a:lnTo>
                <a:lnTo>
                  <a:pt x="324" y="210"/>
                </a:lnTo>
                <a:lnTo>
                  <a:pt x="326" y="220"/>
                </a:lnTo>
                <a:lnTo>
                  <a:pt x="322" y="224"/>
                </a:lnTo>
                <a:lnTo>
                  <a:pt x="318" y="226"/>
                </a:lnTo>
                <a:lnTo>
                  <a:pt x="312" y="232"/>
                </a:lnTo>
                <a:lnTo>
                  <a:pt x="312" y="234"/>
                </a:lnTo>
                <a:lnTo>
                  <a:pt x="320" y="238"/>
                </a:lnTo>
                <a:lnTo>
                  <a:pt x="318" y="242"/>
                </a:lnTo>
                <a:lnTo>
                  <a:pt x="308" y="246"/>
                </a:lnTo>
                <a:lnTo>
                  <a:pt x="306" y="250"/>
                </a:lnTo>
                <a:lnTo>
                  <a:pt x="328" y="260"/>
                </a:lnTo>
                <a:lnTo>
                  <a:pt x="312" y="264"/>
                </a:lnTo>
                <a:lnTo>
                  <a:pt x="296" y="272"/>
                </a:lnTo>
                <a:lnTo>
                  <a:pt x="282" y="274"/>
                </a:lnTo>
                <a:lnTo>
                  <a:pt x="252" y="268"/>
                </a:lnTo>
                <a:lnTo>
                  <a:pt x="242" y="270"/>
                </a:lnTo>
                <a:lnTo>
                  <a:pt x="236" y="274"/>
                </a:lnTo>
                <a:lnTo>
                  <a:pt x="234" y="282"/>
                </a:lnTo>
                <a:lnTo>
                  <a:pt x="236" y="290"/>
                </a:lnTo>
                <a:lnTo>
                  <a:pt x="246" y="298"/>
                </a:lnTo>
                <a:lnTo>
                  <a:pt x="248" y="304"/>
                </a:lnTo>
                <a:lnTo>
                  <a:pt x="252" y="314"/>
                </a:lnTo>
                <a:lnTo>
                  <a:pt x="248" y="326"/>
                </a:lnTo>
                <a:lnTo>
                  <a:pt x="242" y="330"/>
                </a:lnTo>
                <a:lnTo>
                  <a:pt x="234" y="332"/>
                </a:lnTo>
                <a:lnTo>
                  <a:pt x="218" y="322"/>
                </a:lnTo>
                <a:lnTo>
                  <a:pt x="212" y="322"/>
                </a:lnTo>
                <a:lnTo>
                  <a:pt x="208" y="328"/>
                </a:lnTo>
                <a:lnTo>
                  <a:pt x="206" y="338"/>
                </a:lnTo>
                <a:lnTo>
                  <a:pt x="202" y="344"/>
                </a:lnTo>
                <a:lnTo>
                  <a:pt x="190" y="352"/>
                </a:lnTo>
                <a:lnTo>
                  <a:pt x="180" y="352"/>
                </a:lnTo>
                <a:lnTo>
                  <a:pt x="170" y="354"/>
                </a:lnTo>
                <a:lnTo>
                  <a:pt x="150" y="344"/>
                </a:lnTo>
                <a:lnTo>
                  <a:pt x="144" y="346"/>
                </a:lnTo>
                <a:lnTo>
                  <a:pt x="138" y="354"/>
                </a:lnTo>
                <a:lnTo>
                  <a:pt x="122" y="346"/>
                </a:lnTo>
                <a:lnTo>
                  <a:pt x="118" y="336"/>
                </a:lnTo>
                <a:lnTo>
                  <a:pt x="108" y="332"/>
                </a:lnTo>
                <a:lnTo>
                  <a:pt x="104" y="328"/>
                </a:lnTo>
                <a:lnTo>
                  <a:pt x="102" y="316"/>
                </a:lnTo>
                <a:lnTo>
                  <a:pt x="106" y="302"/>
                </a:lnTo>
                <a:lnTo>
                  <a:pt x="102" y="292"/>
                </a:lnTo>
                <a:lnTo>
                  <a:pt x="86" y="282"/>
                </a:lnTo>
                <a:lnTo>
                  <a:pt x="80" y="274"/>
                </a:lnTo>
                <a:lnTo>
                  <a:pt x="68" y="270"/>
                </a:lnTo>
                <a:lnTo>
                  <a:pt x="56" y="268"/>
                </a:lnTo>
                <a:lnTo>
                  <a:pt x="54" y="282"/>
                </a:lnTo>
                <a:lnTo>
                  <a:pt x="46" y="300"/>
                </a:lnTo>
                <a:lnTo>
                  <a:pt x="44" y="314"/>
                </a:lnTo>
                <a:lnTo>
                  <a:pt x="16" y="108"/>
                </a:lnTo>
                <a:lnTo>
                  <a:pt x="0" y="4"/>
                </a:lnTo>
                <a:lnTo>
                  <a:pt x="260" y="12"/>
                </a:lnTo>
                <a:lnTo>
                  <a:pt x="260" y="0"/>
                </a:lnTo>
                <a:lnTo>
                  <a:pt x="374" y="2"/>
                </a:lnTo>
                <a:lnTo>
                  <a:pt x="410" y="4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Freeform 315">
            <a:extLst>
              <a:ext uri="{FF2B5EF4-FFF2-40B4-BE49-F238E27FC236}">
                <a16:creationId xmlns:a16="http://schemas.microsoft.com/office/drawing/2014/main" id="{3908E1D1-9FDE-C878-BB61-9C9186B1023A}"/>
              </a:ext>
            </a:extLst>
          </p:cNvPr>
          <p:cNvSpPr>
            <a:spLocks/>
          </p:cNvSpPr>
          <p:nvPr/>
        </p:nvSpPr>
        <p:spPr bwMode="auto">
          <a:xfrm>
            <a:off x="2659063" y="712789"/>
            <a:ext cx="1117600" cy="693737"/>
          </a:xfrm>
          <a:custGeom>
            <a:avLst/>
            <a:gdLst>
              <a:gd name="T0" fmla="*/ 2147483647 w 530"/>
              <a:gd name="T1" fmla="*/ 0 h 344"/>
              <a:gd name="T2" fmla="*/ 2147483647 w 530"/>
              <a:gd name="T3" fmla="*/ 0 h 344"/>
              <a:gd name="T4" fmla="*/ 2147483647 w 530"/>
              <a:gd name="T5" fmla="*/ 2147483647 h 344"/>
              <a:gd name="T6" fmla="*/ 2147483647 w 530"/>
              <a:gd name="T7" fmla="*/ 2147483647 h 344"/>
              <a:gd name="T8" fmla="*/ 2147483647 w 530"/>
              <a:gd name="T9" fmla="*/ 2147483647 h 344"/>
              <a:gd name="T10" fmla="*/ 2147483647 w 530"/>
              <a:gd name="T11" fmla="*/ 2147483647 h 344"/>
              <a:gd name="T12" fmla="*/ 2147483647 w 530"/>
              <a:gd name="T13" fmla="*/ 2147483647 h 344"/>
              <a:gd name="T14" fmla="*/ 2147483647 w 530"/>
              <a:gd name="T15" fmla="*/ 2147483647 h 344"/>
              <a:gd name="T16" fmla="*/ 2147483647 w 530"/>
              <a:gd name="T17" fmla="*/ 2147483647 h 344"/>
              <a:gd name="T18" fmla="*/ 2147483647 w 530"/>
              <a:gd name="T19" fmla="*/ 2147483647 h 344"/>
              <a:gd name="T20" fmla="*/ 2147483647 w 530"/>
              <a:gd name="T21" fmla="*/ 2147483647 h 344"/>
              <a:gd name="T22" fmla="*/ 2147483647 w 530"/>
              <a:gd name="T23" fmla="*/ 2147483647 h 344"/>
              <a:gd name="T24" fmla="*/ 2147483647 w 530"/>
              <a:gd name="T25" fmla="*/ 2147483647 h 344"/>
              <a:gd name="T26" fmla="*/ 2147483647 w 530"/>
              <a:gd name="T27" fmla="*/ 2147483647 h 344"/>
              <a:gd name="T28" fmla="*/ 2147483647 w 530"/>
              <a:gd name="T29" fmla="*/ 2147483647 h 344"/>
              <a:gd name="T30" fmla="*/ 2147483647 w 530"/>
              <a:gd name="T31" fmla="*/ 2147483647 h 344"/>
              <a:gd name="T32" fmla="*/ 2147483647 w 530"/>
              <a:gd name="T33" fmla="*/ 2147483647 h 344"/>
              <a:gd name="T34" fmla="*/ 2147483647 w 530"/>
              <a:gd name="T35" fmla="*/ 2147483647 h 344"/>
              <a:gd name="T36" fmla="*/ 2147483647 w 530"/>
              <a:gd name="T37" fmla="*/ 2147483647 h 344"/>
              <a:gd name="T38" fmla="*/ 2147483647 w 530"/>
              <a:gd name="T39" fmla="*/ 2147483647 h 344"/>
              <a:gd name="T40" fmla="*/ 2147483647 w 530"/>
              <a:gd name="T41" fmla="*/ 2147483647 h 344"/>
              <a:gd name="T42" fmla="*/ 2147483647 w 530"/>
              <a:gd name="T43" fmla="*/ 2147483647 h 344"/>
              <a:gd name="T44" fmla="*/ 2147483647 w 530"/>
              <a:gd name="T45" fmla="*/ 2147483647 h 344"/>
              <a:gd name="T46" fmla="*/ 2147483647 w 530"/>
              <a:gd name="T47" fmla="*/ 2147483647 h 344"/>
              <a:gd name="T48" fmla="*/ 2147483647 w 530"/>
              <a:gd name="T49" fmla="*/ 2147483647 h 344"/>
              <a:gd name="T50" fmla="*/ 2147483647 w 530"/>
              <a:gd name="T51" fmla="*/ 2147483647 h 344"/>
              <a:gd name="T52" fmla="*/ 2147483647 w 530"/>
              <a:gd name="T53" fmla="*/ 2147483647 h 344"/>
              <a:gd name="T54" fmla="*/ 2147483647 w 530"/>
              <a:gd name="T55" fmla="*/ 2147483647 h 344"/>
              <a:gd name="T56" fmla="*/ 2147483647 w 530"/>
              <a:gd name="T57" fmla="*/ 2147483647 h 344"/>
              <a:gd name="T58" fmla="*/ 2147483647 w 530"/>
              <a:gd name="T59" fmla="*/ 2147483647 h 344"/>
              <a:gd name="T60" fmla="*/ 2147483647 w 530"/>
              <a:gd name="T61" fmla="*/ 2147483647 h 344"/>
              <a:gd name="T62" fmla="*/ 2147483647 w 530"/>
              <a:gd name="T63" fmla="*/ 2147483647 h 344"/>
              <a:gd name="T64" fmla="*/ 2147483647 w 530"/>
              <a:gd name="T65" fmla="*/ 2147483647 h 344"/>
              <a:gd name="T66" fmla="*/ 2147483647 w 530"/>
              <a:gd name="T67" fmla="*/ 2147483647 h 344"/>
              <a:gd name="T68" fmla="*/ 2147483647 w 530"/>
              <a:gd name="T69" fmla="*/ 2147483647 h 344"/>
              <a:gd name="T70" fmla="*/ 2147483647 w 530"/>
              <a:gd name="T71" fmla="*/ 2147483647 h 344"/>
              <a:gd name="T72" fmla="*/ 0 w 530"/>
              <a:gd name="T73" fmla="*/ 0 h 344"/>
              <a:gd name="T74" fmla="*/ 2147483647 w 530"/>
              <a:gd name="T75" fmla="*/ 0 h 344"/>
              <a:gd name="T76" fmla="*/ 2147483647 w 530"/>
              <a:gd name="T77" fmla="*/ 0 h 344"/>
              <a:gd name="T78" fmla="*/ 2147483647 w 530"/>
              <a:gd name="T79" fmla="*/ 0 h 344"/>
              <a:gd name="T80" fmla="*/ 2147483647 w 530"/>
              <a:gd name="T81" fmla="*/ 0 h 3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30" h="344">
                <a:moveTo>
                  <a:pt x="382" y="0"/>
                </a:moveTo>
                <a:lnTo>
                  <a:pt x="530" y="0"/>
                </a:lnTo>
                <a:lnTo>
                  <a:pt x="530" y="90"/>
                </a:lnTo>
                <a:lnTo>
                  <a:pt x="528" y="94"/>
                </a:lnTo>
                <a:lnTo>
                  <a:pt x="528" y="98"/>
                </a:lnTo>
                <a:lnTo>
                  <a:pt x="524" y="98"/>
                </a:lnTo>
                <a:lnTo>
                  <a:pt x="524" y="92"/>
                </a:lnTo>
                <a:lnTo>
                  <a:pt x="516" y="90"/>
                </a:lnTo>
                <a:lnTo>
                  <a:pt x="516" y="92"/>
                </a:lnTo>
                <a:lnTo>
                  <a:pt x="520" y="96"/>
                </a:lnTo>
                <a:lnTo>
                  <a:pt x="516" y="94"/>
                </a:lnTo>
                <a:lnTo>
                  <a:pt x="516" y="98"/>
                </a:lnTo>
                <a:lnTo>
                  <a:pt x="512" y="104"/>
                </a:lnTo>
                <a:lnTo>
                  <a:pt x="514" y="104"/>
                </a:lnTo>
                <a:lnTo>
                  <a:pt x="512" y="106"/>
                </a:lnTo>
                <a:lnTo>
                  <a:pt x="516" y="108"/>
                </a:lnTo>
                <a:lnTo>
                  <a:pt x="518" y="104"/>
                </a:lnTo>
                <a:lnTo>
                  <a:pt x="522" y="104"/>
                </a:lnTo>
                <a:lnTo>
                  <a:pt x="518" y="110"/>
                </a:lnTo>
                <a:lnTo>
                  <a:pt x="520" y="114"/>
                </a:lnTo>
                <a:lnTo>
                  <a:pt x="522" y="108"/>
                </a:lnTo>
                <a:lnTo>
                  <a:pt x="524" y="110"/>
                </a:lnTo>
                <a:lnTo>
                  <a:pt x="528" y="108"/>
                </a:lnTo>
                <a:lnTo>
                  <a:pt x="528" y="104"/>
                </a:lnTo>
                <a:lnTo>
                  <a:pt x="530" y="106"/>
                </a:lnTo>
                <a:lnTo>
                  <a:pt x="528" y="164"/>
                </a:lnTo>
                <a:lnTo>
                  <a:pt x="528" y="228"/>
                </a:lnTo>
                <a:lnTo>
                  <a:pt x="514" y="228"/>
                </a:lnTo>
                <a:lnTo>
                  <a:pt x="428" y="226"/>
                </a:lnTo>
                <a:lnTo>
                  <a:pt x="426" y="248"/>
                </a:lnTo>
                <a:lnTo>
                  <a:pt x="202" y="244"/>
                </a:lnTo>
                <a:lnTo>
                  <a:pt x="200" y="306"/>
                </a:lnTo>
                <a:lnTo>
                  <a:pt x="160" y="306"/>
                </a:lnTo>
                <a:lnTo>
                  <a:pt x="160" y="344"/>
                </a:lnTo>
                <a:lnTo>
                  <a:pt x="46" y="340"/>
                </a:lnTo>
                <a:lnTo>
                  <a:pt x="40" y="288"/>
                </a:lnTo>
                <a:lnTo>
                  <a:pt x="0" y="0"/>
                </a:lnTo>
                <a:lnTo>
                  <a:pt x="382" y="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Freeform 316">
            <a:extLst>
              <a:ext uri="{FF2B5EF4-FFF2-40B4-BE49-F238E27FC236}">
                <a16:creationId xmlns:a16="http://schemas.microsoft.com/office/drawing/2014/main" id="{3CDDDCA7-D7D6-A147-A388-65A2A26CCE66}"/>
              </a:ext>
            </a:extLst>
          </p:cNvPr>
          <p:cNvSpPr>
            <a:spLocks/>
          </p:cNvSpPr>
          <p:nvPr/>
        </p:nvSpPr>
        <p:spPr bwMode="auto">
          <a:xfrm>
            <a:off x="3740151" y="712788"/>
            <a:ext cx="879475" cy="652462"/>
          </a:xfrm>
          <a:custGeom>
            <a:avLst/>
            <a:gdLst>
              <a:gd name="T0" fmla="*/ 2147483647 w 418"/>
              <a:gd name="T1" fmla="*/ 0 h 324"/>
              <a:gd name="T2" fmla="*/ 2147483647 w 418"/>
              <a:gd name="T3" fmla="*/ 0 h 324"/>
              <a:gd name="T4" fmla="*/ 2147483647 w 418"/>
              <a:gd name="T5" fmla="*/ 0 h 324"/>
              <a:gd name="T6" fmla="*/ 2147483647 w 418"/>
              <a:gd name="T7" fmla="*/ 0 h 324"/>
              <a:gd name="T8" fmla="*/ 2147483647 w 418"/>
              <a:gd name="T9" fmla="*/ 2147483647 h 324"/>
              <a:gd name="T10" fmla="*/ 2147483647 w 418"/>
              <a:gd name="T11" fmla="*/ 2147483647 h 324"/>
              <a:gd name="T12" fmla="*/ 2147483647 w 418"/>
              <a:gd name="T13" fmla="*/ 2147483647 h 324"/>
              <a:gd name="T14" fmla="*/ 2147483647 w 418"/>
              <a:gd name="T15" fmla="*/ 2147483647 h 324"/>
              <a:gd name="T16" fmla="*/ 2147483647 w 418"/>
              <a:gd name="T17" fmla="*/ 2147483647 h 324"/>
              <a:gd name="T18" fmla="*/ 2147483647 w 418"/>
              <a:gd name="T19" fmla="*/ 2147483647 h 324"/>
              <a:gd name="T20" fmla="*/ 2147483647 w 418"/>
              <a:gd name="T21" fmla="*/ 2147483647 h 324"/>
              <a:gd name="T22" fmla="*/ 2147483647 w 418"/>
              <a:gd name="T23" fmla="*/ 2147483647 h 324"/>
              <a:gd name="T24" fmla="*/ 2147483647 w 418"/>
              <a:gd name="T25" fmla="*/ 2147483647 h 324"/>
              <a:gd name="T26" fmla="*/ 2147483647 w 418"/>
              <a:gd name="T27" fmla="*/ 2147483647 h 324"/>
              <a:gd name="T28" fmla="*/ 2147483647 w 418"/>
              <a:gd name="T29" fmla="*/ 2147483647 h 324"/>
              <a:gd name="T30" fmla="*/ 2147483647 w 418"/>
              <a:gd name="T31" fmla="*/ 2147483647 h 324"/>
              <a:gd name="T32" fmla="*/ 2147483647 w 418"/>
              <a:gd name="T33" fmla="*/ 2147483647 h 324"/>
              <a:gd name="T34" fmla="*/ 2147483647 w 418"/>
              <a:gd name="T35" fmla="*/ 2147483647 h 324"/>
              <a:gd name="T36" fmla="*/ 2147483647 w 418"/>
              <a:gd name="T37" fmla="*/ 2147483647 h 324"/>
              <a:gd name="T38" fmla="*/ 2147483647 w 418"/>
              <a:gd name="T39" fmla="*/ 2147483647 h 324"/>
              <a:gd name="T40" fmla="*/ 2147483647 w 418"/>
              <a:gd name="T41" fmla="*/ 2147483647 h 324"/>
              <a:gd name="T42" fmla="*/ 2147483647 w 418"/>
              <a:gd name="T43" fmla="*/ 2147483647 h 324"/>
              <a:gd name="T44" fmla="*/ 2147483647 w 418"/>
              <a:gd name="T45" fmla="*/ 2147483647 h 324"/>
              <a:gd name="T46" fmla="*/ 2147483647 w 418"/>
              <a:gd name="T47" fmla="*/ 2147483647 h 324"/>
              <a:gd name="T48" fmla="*/ 2147483647 w 418"/>
              <a:gd name="T49" fmla="*/ 2147483647 h 324"/>
              <a:gd name="T50" fmla="*/ 2147483647 w 418"/>
              <a:gd name="T51" fmla="*/ 2147483647 h 324"/>
              <a:gd name="T52" fmla="*/ 2147483647 w 418"/>
              <a:gd name="T53" fmla="*/ 2147483647 h 324"/>
              <a:gd name="T54" fmla="*/ 2147483647 w 418"/>
              <a:gd name="T55" fmla="*/ 2147483647 h 324"/>
              <a:gd name="T56" fmla="*/ 2147483647 w 418"/>
              <a:gd name="T57" fmla="*/ 2147483647 h 324"/>
              <a:gd name="T58" fmla="*/ 2147483647 w 418"/>
              <a:gd name="T59" fmla="*/ 2147483647 h 324"/>
              <a:gd name="T60" fmla="*/ 2147483647 w 418"/>
              <a:gd name="T61" fmla="*/ 2147483647 h 324"/>
              <a:gd name="T62" fmla="*/ 2147483647 w 418"/>
              <a:gd name="T63" fmla="*/ 2147483647 h 324"/>
              <a:gd name="T64" fmla="*/ 2147483647 w 418"/>
              <a:gd name="T65" fmla="*/ 2147483647 h 324"/>
              <a:gd name="T66" fmla="*/ 2147483647 w 418"/>
              <a:gd name="T67" fmla="*/ 2147483647 h 324"/>
              <a:gd name="T68" fmla="*/ 2147483647 w 418"/>
              <a:gd name="T69" fmla="*/ 2147483647 h 324"/>
              <a:gd name="T70" fmla="*/ 2147483647 w 418"/>
              <a:gd name="T71" fmla="*/ 2147483647 h 324"/>
              <a:gd name="T72" fmla="*/ 2147483647 w 418"/>
              <a:gd name="T73" fmla="*/ 2147483647 h 324"/>
              <a:gd name="T74" fmla="*/ 2147483647 w 418"/>
              <a:gd name="T75" fmla="*/ 2147483647 h 324"/>
              <a:gd name="T76" fmla="*/ 2147483647 w 418"/>
              <a:gd name="T77" fmla="*/ 2147483647 h 324"/>
              <a:gd name="T78" fmla="*/ 0 w 418"/>
              <a:gd name="T79" fmla="*/ 2147483647 h 324"/>
              <a:gd name="T80" fmla="*/ 2147483647 w 418"/>
              <a:gd name="T81" fmla="*/ 2147483647 h 324"/>
              <a:gd name="T82" fmla="*/ 0 w 418"/>
              <a:gd name="T83" fmla="*/ 2147483647 h 324"/>
              <a:gd name="T84" fmla="*/ 2147483647 w 418"/>
              <a:gd name="T85" fmla="*/ 2147483647 h 324"/>
              <a:gd name="T86" fmla="*/ 2147483647 w 418"/>
              <a:gd name="T87" fmla="*/ 2147483647 h 324"/>
              <a:gd name="T88" fmla="*/ 2147483647 w 418"/>
              <a:gd name="T89" fmla="*/ 2147483647 h 324"/>
              <a:gd name="T90" fmla="*/ 2147483647 w 418"/>
              <a:gd name="T91" fmla="*/ 2147483647 h 324"/>
              <a:gd name="T92" fmla="*/ 2147483647 w 418"/>
              <a:gd name="T93" fmla="*/ 2147483647 h 324"/>
              <a:gd name="T94" fmla="*/ 2147483647 w 418"/>
              <a:gd name="T95" fmla="*/ 2147483647 h 324"/>
              <a:gd name="T96" fmla="*/ 2147483647 w 418"/>
              <a:gd name="T97" fmla="*/ 2147483647 h 324"/>
              <a:gd name="T98" fmla="*/ 2147483647 w 418"/>
              <a:gd name="T99" fmla="*/ 2147483647 h 324"/>
              <a:gd name="T100" fmla="*/ 2147483647 w 418"/>
              <a:gd name="T101" fmla="*/ 2147483647 h 324"/>
              <a:gd name="T102" fmla="*/ 2147483647 w 418"/>
              <a:gd name="T103" fmla="*/ 2147483647 h 324"/>
              <a:gd name="T104" fmla="*/ 2147483647 w 418"/>
              <a:gd name="T105" fmla="*/ 0 h 324"/>
              <a:gd name="T106" fmla="*/ 2147483647 w 418"/>
              <a:gd name="T107" fmla="*/ 0 h 324"/>
              <a:gd name="T108" fmla="*/ 2147483647 w 418"/>
              <a:gd name="T109" fmla="*/ 0 h 324"/>
              <a:gd name="T110" fmla="*/ 2147483647 w 418"/>
              <a:gd name="T111" fmla="*/ 0 h 3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18" h="324">
                <a:moveTo>
                  <a:pt x="18" y="0"/>
                </a:moveTo>
                <a:lnTo>
                  <a:pt x="216" y="0"/>
                </a:lnTo>
                <a:lnTo>
                  <a:pt x="404" y="0"/>
                </a:lnTo>
                <a:lnTo>
                  <a:pt x="418" y="0"/>
                </a:lnTo>
                <a:lnTo>
                  <a:pt x="414" y="324"/>
                </a:lnTo>
                <a:lnTo>
                  <a:pt x="288" y="320"/>
                </a:lnTo>
                <a:lnTo>
                  <a:pt x="240" y="320"/>
                </a:lnTo>
                <a:lnTo>
                  <a:pt x="240" y="296"/>
                </a:lnTo>
                <a:lnTo>
                  <a:pt x="214" y="296"/>
                </a:lnTo>
                <a:lnTo>
                  <a:pt x="214" y="270"/>
                </a:lnTo>
                <a:lnTo>
                  <a:pt x="194" y="268"/>
                </a:lnTo>
                <a:lnTo>
                  <a:pt x="198" y="254"/>
                </a:lnTo>
                <a:lnTo>
                  <a:pt x="190" y="254"/>
                </a:lnTo>
                <a:lnTo>
                  <a:pt x="190" y="206"/>
                </a:lnTo>
                <a:lnTo>
                  <a:pt x="184" y="206"/>
                </a:lnTo>
                <a:lnTo>
                  <a:pt x="178" y="200"/>
                </a:lnTo>
                <a:lnTo>
                  <a:pt x="174" y="200"/>
                </a:lnTo>
                <a:lnTo>
                  <a:pt x="182" y="190"/>
                </a:lnTo>
                <a:lnTo>
                  <a:pt x="176" y="186"/>
                </a:lnTo>
                <a:lnTo>
                  <a:pt x="174" y="190"/>
                </a:lnTo>
                <a:lnTo>
                  <a:pt x="170" y="186"/>
                </a:lnTo>
                <a:lnTo>
                  <a:pt x="168" y="192"/>
                </a:lnTo>
                <a:lnTo>
                  <a:pt x="158" y="192"/>
                </a:lnTo>
                <a:lnTo>
                  <a:pt x="158" y="186"/>
                </a:lnTo>
                <a:lnTo>
                  <a:pt x="164" y="182"/>
                </a:lnTo>
                <a:lnTo>
                  <a:pt x="162" y="176"/>
                </a:lnTo>
                <a:lnTo>
                  <a:pt x="166" y="172"/>
                </a:lnTo>
                <a:lnTo>
                  <a:pt x="164" y="168"/>
                </a:lnTo>
                <a:lnTo>
                  <a:pt x="16" y="164"/>
                </a:lnTo>
                <a:lnTo>
                  <a:pt x="18" y="106"/>
                </a:lnTo>
                <a:lnTo>
                  <a:pt x="16" y="104"/>
                </a:lnTo>
                <a:lnTo>
                  <a:pt x="16" y="108"/>
                </a:lnTo>
                <a:lnTo>
                  <a:pt x="12" y="110"/>
                </a:lnTo>
                <a:lnTo>
                  <a:pt x="10" y="108"/>
                </a:lnTo>
                <a:lnTo>
                  <a:pt x="8" y="114"/>
                </a:lnTo>
                <a:lnTo>
                  <a:pt x="6" y="110"/>
                </a:lnTo>
                <a:lnTo>
                  <a:pt x="10" y="104"/>
                </a:lnTo>
                <a:lnTo>
                  <a:pt x="6" y="104"/>
                </a:lnTo>
                <a:lnTo>
                  <a:pt x="4" y="108"/>
                </a:lnTo>
                <a:lnTo>
                  <a:pt x="0" y="106"/>
                </a:lnTo>
                <a:lnTo>
                  <a:pt x="2" y="104"/>
                </a:lnTo>
                <a:lnTo>
                  <a:pt x="0" y="104"/>
                </a:lnTo>
                <a:lnTo>
                  <a:pt x="4" y="98"/>
                </a:lnTo>
                <a:lnTo>
                  <a:pt x="4" y="94"/>
                </a:lnTo>
                <a:lnTo>
                  <a:pt x="8" y="96"/>
                </a:lnTo>
                <a:lnTo>
                  <a:pt x="4" y="92"/>
                </a:lnTo>
                <a:lnTo>
                  <a:pt x="4" y="90"/>
                </a:lnTo>
                <a:lnTo>
                  <a:pt x="12" y="92"/>
                </a:lnTo>
                <a:lnTo>
                  <a:pt x="12" y="98"/>
                </a:lnTo>
                <a:lnTo>
                  <a:pt x="16" y="98"/>
                </a:lnTo>
                <a:lnTo>
                  <a:pt x="16" y="94"/>
                </a:lnTo>
                <a:lnTo>
                  <a:pt x="18" y="90"/>
                </a:lnTo>
                <a:lnTo>
                  <a:pt x="18" y="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7" name="Freeform 317">
            <a:extLst>
              <a:ext uri="{FF2B5EF4-FFF2-40B4-BE49-F238E27FC236}">
                <a16:creationId xmlns:a16="http://schemas.microsoft.com/office/drawing/2014/main" id="{B5BD5966-2B6A-980C-BFAF-7BFE07F2AB73}"/>
              </a:ext>
            </a:extLst>
          </p:cNvPr>
          <p:cNvSpPr>
            <a:spLocks/>
          </p:cNvSpPr>
          <p:nvPr/>
        </p:nvSpPr>
        <p:spPr bwMode="auto">
          <a:xfrm>
            <a:off x="3633788" y="1042989"/>
            <a:ext cx="768350" cy="949325"/>
          </a:xfrm>
          <a:custGeom>
            <a:avLst/>
            <a:gdLst>
              <a:gd name="T0" fmla="*/ 2147483647 w 364"/>
              <a:gd name="T1" fmla="*/ 2147483647 h 470"/>
              <a:gd name="T2" fmla="*/ 2147483647 w 364"/>
              <a:gd name="T3" fmla="*/ 2147483647 h 470"/>
              <a:gd name="T4" fmla="*/ 2147483647 w 364"/>
              <a:gd name="T5" fmla="*/ 0 h 470"/>
              <a:gd name="T6" fmla="*/ 2147483647 w 364"/>
              <a:gd name="T7" fmla="*/ 2147483647 h 470"/>
              <a:gd name="T8" fmla="*/ 2147483647 w 364"/>
              <a:gd name="T9" fmla="*/ 2147483647 h 470"/>
              <a:gd name="T10" fmla="*/ 2147483647 w 364"/>
              <a:gd name="T11" fmla="*/ 2147483647 h 470"/>
              <a:gd name="T12" fmla="*/ 2147483647 w 364"/>
              <a:gd name="T13" fmla="*/ 2147483647 h 470"/>
              <a:gd name="T14" fmla="*/ 2147483647 w 364"/>
              <a:gd name="T15" fmla="*/ 2147483647 h 470"/>
              <a:gd name="T16" fmla="*/ 2147483647 w 364"/>
              <a:gd name="T17" fmla="*/ 2147483647 h 470"/>
              <a:gd name="T18" fmla="*/ 2147483647 w 364"/>
              <a:gd name="T19" fmla="*/ 2147483647 h 470"/>
              <a:gd name="T20" fmla="*/ 2147483647 w 364"/>
              <a:gd name="T21" fmla="*/ 2147483647 h 470"/>
              <a:gd name="T22" fmla="*/ 2147483647 w 364"/>
              <a:gd name="T23" fmla="*/ 2147483647 h 470"/>
              <a:gd name="T24" fmla="*/ 2147483647 w 364"/>
              <a:gd name="T25" fmla="*/ 2147483647 h 470"/>
              <a:gd name="T26" fmla="*/ 2147483647 w 364"/>
              <a:gd name="T27" fmla="*/ 2147483647 h 470"/>
              <a:gd name="T28" fmla="*/ 2147483647 w 364"/>
              <a:gd name="T29" fmla="*/ 2147483647 h 470"/>
              <a:gd name="T30" fmla="*/ 2147483647 w 364"/>
              <a:gd name="T31" fmla="*/ 2147483647 h 470"/>
              <a:gd name="T32" fmla="*/ 2147483647 w 364"/>
              <a:gd name="T33" fmla="*/ 2147483647 h 470"/>
              <a:gd name="T34" fmla="*/ 2147483647 w 364"/>
              <a:gd name="T35" fmla="*/ 2147483647 h 470"/>
              <a:gd name="T36" fmla="*/ 2147483647 w 364"/>
              <a:gd name="T37" fmla="*/ 2147483647 h 470"/>
              <a:gd name="T38" fmla="*/ 2147483647 w 364"/>
              <a:gd name="T39" fmla="*/ 2147483647 h 470"/>
              <a:gd name="T40" fmla="*/ 2147483647 w 364"/>
              <a:gd name="T41" fmla="*/ 2147483647 h 470"/>
              <a:gd name="T42" fmla="*/ 2147483647 w 364"/>
              <a:gd name="T43" fmla="*/ 2147483647 h 470"/>
              <a:gd name="T44" fmla="*/ 2147483647 w 364"/>
              <a:gd name="T45" fmla="*/ 2147483647 h 470"/>
              <a:gd name="T46" fmla="*/ 2147483647 w 364"/>
              <a:gd name="T47" fmla="*/ 2147483647 h 470"/>
              <a:gd name="T48" fmla="*/ 2147483647 w 364"/>
              <a:gd name="T49" fmla="*/ 2147483647 h 470"/>
              <a:gd name="T50" fmla="*/ 2147483647 w 364"/>
              <a:gd name="T51" fmla="*/ 2147483647 h 470"/>
              <a:gd name="T52" fmla="*/ 2147483647 w 364"/>
              <a:gd name="T53" fmla="*/ 2147483647 h 470"/>
              <a:gd name="T54" fmla="*/ 2147483647 w 364"/>
              <a:gd name="T55" fmla="*/ 2147483647 h 470"/>
              <a:gd name="T56" fmla="*/ 2147483647 w 364"/>
              <a:gd name="T57" fmla="*/ 2147483647 h 470"/>
              <a:gd name="T58" fmla="*/ 2147483647 w 364"/>
              <a:gd name="T59" fmla="*/ 2147483647 h 470"/>
              <a:gd name="T60" fmla="*/ 2147483647 w 364"/>
              <a:gd name="T61" fmla="*/ 2147483647 h 470"/>
              <a:gd name="T62" fmla="*/ 2147483647 w 364"/>
              <a:gd name="T63" fmla="*/ 2147483647 h 470"/>
              <a:gd name="T64" fmla="*/ 2147483647 w 364"/>
              <a:gd name="T65" fmla="*/ 2147483647 h 470"/>
              <a:gd name="T66" fmla="*/ 2147483647 w 364"/>
              <a:gd name="T67" fmla="*/ 2147483647 h 470"/>
              <a:gd name="T68" fmla="*/ 2147483647 w 364"/>
              <a:gd name="T69" fmla="*/ 2147483647 h 470"/>
              <a:gd name="T70" fmla="*/ 2147483647 w 364"/>
              <a:gd name="T71" fmla="*/ 2147483647 h 470"/>
              <a:gd name="T72" fmla="*/ 2147483647 w 364"/>
              <a:gd name="T73" fmla="*/ 2147483647 h 470"/>
              <a:gd name="T74" fmla="*/ 2147483647 w 364"/>
              <a:gd name="T75" fmla="*/ 2147483647 h 470"/>
              <a:gd name="T76" fmla="*/ 2147483647 w 364"/>
              <a:gd name="T77" fmla="*/ 2147483647 h 470"/>
              <a:gd name="T78" fmla="*/ 2147483647 w 364"/>
              <a:gd name="T79" fmla="*/ 2147483647 h 470"/>
              <a:gd name="T80" fmla="*/ 2147483647 w 364"/>
              <a:gd name="T81" fmla="*/ 2147483647 h 470"/>
              <a:gd name="T82" fmla="*/ 2147483647 w 364"/>
              <a:gd name="T83" fmla="*/ 2147483647 h 470"/>
              <a:gd name="T84" fmla="*/ 0 w 364"/>
              <a:gd name="T85" fmla="*/ 2147483647 h 470"/>
              <a:gd name="T86" fmla="*/ 2147483647 w 364"/>
              <a:gd name="T87" fmla="*/ 2147483647 h 470"/>
              <a:gd name="T88" fmla="*/ 2147483647 w 364"/>
              <a:gd name="T89" fmla="*/ 2147483647 h 470"/>
              <a:gd name="T90" fmla="*/ 2147483647 w 364"/>
              <a:gd name="T91" fmla="*/ 2147483647 h 470"/>
              <a:gd name="T92" fmla="*/ 2147483647 w 364"/>
              <a:gd name="T93" fmla="*/ 2147483647 h 470"/>
              <a:gd name="T94" fmla="*/ 2147483647 w 364"/>
              <a:gd name="T95" fmla="*/ 2147483647 h 470"/>
              <a:gd name="T96" fmla="*/ 2147483647 w 364"/>
              <a:gd name="T97" fmla="*/ 2147483647 h 470"/>
              <a:gd name="T98" fmla="*/ 2147483647 w 364"/>
              <a:gd name="T99" fmla="*/ 2147483647 h 470"/>
              <a:gd name="T100" fmla="*/ 2147483647 w 364"/>
              <a:gd name="T101" fmla="*/ 2147483647 h 4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64" h="470">
                <a:moveTo>
                  <a:pt x="52" y="64"/>
                </a:moveTo>
                <a:lnTo>
                  <a:pt x="66" y="64"/>
                </a:lnTo>
                <a:lnTo>
                  <a:pt x="66" y="0"/>
                </a:lnTo>
                <a:lnTo>
                  <a:pt x="214" y="4"/>
                </a:lnTo>
                <a:lnTo>
                  <a:pt x="216" y="8"/>
                </a:lnTo>
                <a:lnTo>
                  <a:pt x="212" y="12"/>
                </a:lnTo>
                <a:lnTo>
                  <a:pt x="214" y="18"/>
                </a:lnTo>
                <a:lnTo>
                  <a:pt x="208" y="22"/>
                </a:lnTo>
                <a:lnTo>
                  <a:pt x="208" y="28"/>
                </a:lnTo>
                <a:lnTo>
                  <a:pt x="218" y="28"/>
                </a:lnTo>
                <a:lnTo>
                  <a:pt x="220" y="22"/>
                </a:lnTo>
                <a:lnTo>
                  <a:pt x="224" y="26"/>
                </a:lnTo>
                <a:lnTo>
                  <a:pt x="226" y="22"/>
                </a:lnTo>
                <a:lnTo>
                  <a:pt x="232" y="26"/>
                </a:lnTo>
                <a:lnTo>
                  <a:pt x="224" y="36"/>
                </a:lnTo>
                <a:lnTo>
                  <a:pt x="228" y="36"/>
                </a:lnTo>
                <a:lnTo>
                  <a:pt x="234" y="42"/>
                </a:lnTo>
                <a:lnTo>
                  <a:pt x="240" y="42"/>
                </a:lnTo>
                <a:lnTo>
                  <a:pt x="240" y="90"/>
                </a:lnTo>
                <a:lnTo>
                  <a:pt x="248" y="90"/>
                </a:lnTo>
                <a:lnTo>
                  <a:pt x="244" y="104"/>
                </a:lnTo>
                <a:lnTo>
                  <a:pt x="264" y="106"/>
                </a:lnTo>
                <a:lnTo>
                  <a:pt x="264" y="132"/>
                </a:lnTo>
                <a:lnTo>
                  <a:pt x="290" y="132"/>
                </a:lnTo>
                <a:lnTo>
                  <a:pt x="290" y="156"/>
                </a:lnTo>
                <a:lnTo>
                  <a:pt x="338" y="156"/>
                </a:lnTo>
                <a:lnTo>
                  <a:pt x="338" y="194"/>
                </a:lnTo>
                <a:lnTo>
                  <a:pt x="364" y="194"/>
                </a:lnTo>
                <a:lnTo>
                  <a:pt x="360" y="292"/>
                </a:lnTo>
                <a:lnTo>
                  <a:pt x="346" y="292"/>
                </a:lnTo>
                <a:lnTo>
                  <a:pt x="346" y="304"/>
                </a:lnTo>
                <a:lnTo>
                  <a:pt x="334" y="304"/>
                </a:lnTo>
                <a:lnTo>
                  <a:pt x="334" y="328"/>
                </a:lnTo>
                <a:lnTo>
                  <a:pt x="322" y="328"/>
                </a:lnTo>
                <a:lnTo>
                  <a:pt x="322" y="366"/>
                </a:lnTo>
                <a:lnTo>
                  <a:pt x="308" y="366"/>
                </a:lnTo>
                <a:lnTo>
                  <a:pt x="306" y="414"/>
                </a:lnTo>
                <a:lnTo>
                  <a:pt x="312" y="414"/>
                </a:lnTo>
                <a:lnTo>
                  <a:pt x="310" y="466"/>
                </a:lnTo>
                <a:lnTo>
                  <a:pt x="186" y="462"/>
                </a:lnTo>
                <a:lnTo>
                  <a:pt x="36" y="458"/>
                </a:lnTo>
                <a:lnTo>
                  <a:pt x="36" y="470"/>
                </a:lnTo>
                <a:lnTo>
                  <a:pt x="0" y="468"/>
                </a:lnTo>
                <a:lnTo>
                  <a:pt x="2" y="406"/>
                </a:lnTo>
                <a:lnTo>
                  <a:pt x="6" y="406"/>
                </a:lnTo>
                <a:lnTo>
                  <a:pt x="8" y="400"/>
                </a:lnTo>
                <a:lnTo>
                  <a:pt x="12" y="186"/>
                </a:lnTo>
                <a:lnTo>
                  <a:pt x="52" y="64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8" name="Freeform 318">
            <a:extLst>
              <a:ext uri="{FF2B5EF4-FFF2-40B4-BE49-F238E27FC236}">
                <a16:creationId xmlns:a16="http://schemas.microsoft.com/office/drawing/2014/main" id="{9FD29D1F-31D1-7842-ABE4-7D33EBBC27E2}"/>
              </a:ext>
            </a:extLst>
          </p:cNvPr>
          <p:cNvSpPr>
            <a:spLocks/>
          </p:cNvSpPr>
          <p:nvPr/>
        </p:nvSpPr>
        <p:spPr bwMode="auto">
          <a:xfrm>
            <a:off x="2755901" y="1166814"/>
            <a:ext cx="987425" cy="841375"/>
          </a:xfrm>
          <a:custGeom>
            <a:avLst/>
            <a:gdLst>
              <a:gd name="T0" fmla="*/ 0 w 468"/>
              <a:gd name="T1" fmla="*/ 2147483647 h 416"/>
              <a:gd name="T2" fmla="*/ 2147483647 w 468"/>
              <a:gd name="T3" fmla="*/ 2147483647 h 416"/>
              <a:gd name="T4" fmla="*/ 2147483647 w 468"/>
              <a:gd name="T5" fmla="*/ 2147483647 h 416"/>
              <a:gd name="T6" fmla="*/ 2147483647 w 468"/>
              <a:gd name="T7" fmla="*/ 2147483647 h 416"/>
              <a:gd name="T8" fmla="*/ 2147483647 w 468"/>
              <a:gd name="T9" fmla="*/ 2147483647 h 416"/>
              <a:gd name="T10" fmla="*/ 2147483647 w 468"/>
              <a:gd name="T11" fmla="*/ 2147483647 h 416"/>
              <a:gd name="T12" fmla="*/ 2147483647 w 468"/>
              <a:gd name="T13" fmla="*/ 0 h 416"/>
              <a:gd name="T14" fmla="*/ 2147483647 w 468"/>
              <a:gd name="T15" fmla="*/ 2147483647 h 416"/>
              <a:gd name="T16" fmla="*/ 2147483647 w 468"/>
              <a:gd name="T17" fmla="*/ 2147483647 h 416"/>
              <a:gd name="T18" fmla="*/ 2147483647 w 468"/>
              <a:gd name="T19" fmla="*/ 2147483647 h 416"/>
              <a:gd name="T20" fmla="*/ 2147483647 w 468"/>
              <a:gd name="T21" fmla="*/ 2147483647 h 416"/>
              <a:gd name="T22" fmla="*/ 2147483647 w 468"/>
              <a:gd name="T23" fmla="*/ 2147483647 h 416"/>
              <a:gd name="T24" fmla="*/ 2147483647 w 468"/>
              <a:gd name="T25" fmla="*/ 2147483647 h 416"/>
              <a:gd name="T26" fmla="*/ 2147483647 w 468"/>
              <a:gd name="T27" fmla="*/ 2147483647 h 416"/>
              <a:gd name="T28" fmla="*/ 2147483647 w 468"/>
              <a:gd name="T29" fmla="*/ 2147483647 h 416"/>
              <a:gd name="T30" fmla="*/ 2147483647 w 468"/>
              <a:gd name="T31" fmla="*/ 2147483647 h 416"/>
              <a:gd name="T32" fmla="*/ 0 w 468"/>
              <a:gd name="T33" fmla="*/ 2147483647 h 416"/>
              <a:gd name="T34" fmla="*/ 0 w 468"/>
              <a:gd name="T35" fmla="*/ 2147483647 h 416"/>
              <a:gd name="T36" fmla="*/ 0 w 468"/>
              <a:gd name="T37" fmla="*/ 2147483647 h 416"/>
              <a:gd name="T38" fmla="*/ 0 w 468"/>
              <a:gd name="T39" fmla="*/ 2147483647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8" h="416">
                <a:moveTo>
                  <a:pt x="0" y="114"/>
                </a:moveTo>
                <a:lnTo>
                  <a:pt x="114" y="118"/>
                </a:lnTo>
                <a:lnTo>
                  <a:pt x="114" y="80"/>
                </a:lnTo>
                <a:lnTo>
                  <a:pt x="154" y="80"/>
                </a:lnTo>
                <a:lnTo>
                  <a:pt x="156" y="18"/>
                </a:lnTo>
                <a:lnTo>
                  <a:pt x="380" y="22"/>
                </a:lnTo>
                <a:lnTo>
                  <a:pt x="382" y="0"/>
                </a:lnTo>
                <a:lnTo>
                  <a:pt x="468" y="2"/>
                </a:lnTo>
                <a:lnTo>
                  <a:pt x="428" y="124"/>
                </a:lnTo>
                <a:lnTo>
                  <a:pt x="424" y="338"/>
                </a:lnTo>
                <a:lnTo>
                  <a:pt x="422" y="344"/>
                </a:lnTo>
                <a:lnTo>
                  <a:pt x="418" y="344"/>
                </a:lnTo>
                <a:lnTo>
                  <a:pt x="416" y="406"/>
                </a:lnTo>
                <a:lnTo>
                  <a:pt x="302" y="404"/>
                </a:lnTo>
                <a:lnTo>
                  <a:pt x="302" y="416"/>
                </a:lnTo>
                <a:lnTo>
                  <a:pt x="42" y="408"/>
                </a:lnTo>
                <a:lnTo>
                  <a:pt x="0" y="114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9" name="Freeform 319">
            <a:extLst>
              <a:ext uri="{FF2B5EF4-FFF2-40B4-BE49-F238E27FC236}">
                <a16:creationId xmlns:a16="http://schemas.microsoft.com/office/drawing/2014/main" id="{0F116DE8-B0F4-8CD3-A67D-8772C13D689A}"/>
              </a:ext>
            </a:extLst>
          </p:cNvPr>
          <p:cNvSpPr>
            <a:spLocks/>
          </p:cNvSpPr>
          <p:nvPr/>
        </p:nvSpPr>
        <p:spPr bwMode="auto">
          <a:xfrm>
            <a:off x="3452814" y="1966914"/>
            <a:ext cx="573087" cy="987425"/>
          </a:xfrm>
          <a:custGeom>
            <a:avLst/>
            <a:gdLst>
              <a:gd name="T0" fmla="*/ 2147483647 w 272"/>
              <a:gd name="T1" fmla="*/ 2147483647 h 490"/>
              <a:gd name="T2" fmla="*/ 2147483647 w 272"/>
              <a:gd name="T3" fmla="*/ 2147483647 h 490"/>
              <a:gd name="T4" fmla="*/ 2147483647 w 272"/>
              <a:gd name="T5" fmla="*/ 2147483647 h 490"/>
              <a:gd name="T6" fmla="*/ 2147483647 w 272"/>
              <a:gd name="T7" fmla="*/ 2147483647 h 490"/>
              <a:gd name="T8" fmla="*/ 2147483647 w 272"/>
              <a:gd name="T9" fmla="*/ 2147483647 h 490"/>
              <a:gd name="T10" fmla="*/ 2147483647 w 272"/>
              <a:gd name="T11" fmla="*/ 2147483647 h 490"/>
              <a:gd name="T12" fmla="*/ 2147483647 w 272"/>
              <a:gd name="T13" fmla="*/ 2147483647 h 490"/>
              <a:gd name="T14" fmla="*/ 2147483647 w 272"/>
              <a:gd name="T15" fmla="*/ 2147483647 h 490"/>
              <a:gd name="T16" fmla="*/ 2147483647 w 272"/>
              <a:gd name="T17" fmla="*/ 2147483647 h 490"/>
              <a:gd name="T18" fmla="*/ 2147483647 w 272"/>
              <a:gd name="T19" fmla="*/ 2147483647 h 490"/>
              <a:gd name="T20" fmla="*/ 2147483647 w 272"/>
              <a:gd name="T21" fmla="*/ 2147483647 h 490"/>
              <a:gd name="T22" fmla="*/ 2147483647 w 272"/>
              <a:gd name="T23" fmla="*/ 2147483647 h 490"/>
              <a:gd name="T24" fmla="*/ 2147483647 w 272"/>
              <a:gd name="T25" fmla="*/ 2147483647 h 490"/>
              <a:gd name="T26" fmla="*/ 2147483647 w 272"/>
              <a:gd name="T27" fmla="*/ 2147483647 h 490"/>
              <a:gd name="T28" fmla="*/ 2147483647 w 272"/>
              <a:gd name="T29" fmla="*/ 2147483647 h 490"/>
              <a:gd name="T30" fmla="*/ 2147483647 w 272"/>
              <a:gd name="T31" fmla="*/ 2147483647 h 490"/>
              <a:gd name="T32" fmla="*/ 2147483647 w 272"/>
              <a:gd name="T33" fmla="*/ 2147483647 h 490"/>
              <a:gd name="T34" fmla="*/ 2147483647 w 272"/>
              <a:gd name="T35" fmla="*/ 2147483647 h 490"/>
              <a:gd name="T36" fmla="*/ 2147483647 w 272"/>
              <a:gd name="T37" fmla="*/ 2147483647 h 490"/>
              <a:gd name="T38" fmla="*/ 2147483647 w 272"/>
              <a:gd name="T39" fmla="*/ 2147483647 h 490"/>
              <a:gd name="T40" fmla="*/ 0 w 272"/>
              <a:gd name="T41" fmla="*/ 2147483647 h 490"/>
              <a:gd name="T42" fmla="*/ 2147483647 w 272"/>
              <a:gd name="T43" fmla="*/ 2147483647 h 490"/>
              <a:gd name="T44" fmla="*/ 2147483647 w 272"/>
              <a:gd name="T45" fmla="*/ 2147483647 h 490"/>
              <a:gd name="T46" fmla="*/ 2147483647 w 272"/>
              <a:gd name="T47" fmla="*/ 2147483647 h 490"/>
              <a:gd name="T48" fmla="*/ 2147483647 w 272"/>
              <a:gd name="T49" fmla="*/ 2147483647 h 490"/>
              <a:gd name="T50" fmla="*/ 2147483647 w 272"/>
              <a:gd name="T51" fmla="*/ 2147483647 h 490"/>
              <a:gd name="T52" fmla="*/ 2147483647 w 272"/>
              <a:gd name="T53" fmla="*/ 2147483647 h 490"/>
              <a:gd name="T54" fmla="*/ 2147483647 w 272"/>
              <a:gd name="T55" fmla="*/ 2147483647 h 490"/>
              <a:gd name="T56" fmla="*/ 2147483647 w 272"/>
              <a:gd name="T57" fmla="*/ 2147483647 h 490"/>
              <a:gd name="T58" fmla="*/ 2147483647 w 272"/>
              <a:gd name="T59" fmla="*/ 2147483647 h 490"/>
              <a:gd name="T60" fmla="*/ 2147483647 w 272"/>
              <a:gd name="T61" fmla="*/ 2147483647 h 490"/>
              <a:gd name="T62" fmla="*/ 2147483647 w 272"/>
              <a:gd name="T63" fmla="*/ 2147483647 h 490"/>
              <a:gd name="T64" fmla="*/ 2147483647 w 272"/>
              <a:gd name="T65" fmla="*/ 2147483647 h 490"/>
              <a:gd name="T66" fmla="*/ 2147483647 w 272"/>
              <a:gd name="T67" fmla="*/ 2147483647 h 490"/>
              <a:gd name="T68" fmla="*/ 2147483647 w 272"/>
              <a:gd name="T69" fmla="*/ 2147483647 h 490"/>
              <a:gd name="T70" fmla="*/ 2147483647 w 272"/>
              <a:gd name="T71" fmla="*/ 2147483647 h 490"/>
              <a:gd name="T72" fmla="*/ 2147483647 w 272"/>
              <a:gd name="T73" fmla="*/ 2147483647 h 490"/>
              <a:gd name="T74" fmla="*/ 2147483647 w 272"/>
              <a:gd name="T75" fmla="*/ 2147483647 h 490"/>
              <a:gd name="T76" fmla="*/ 2147483647 w 272"/>
              <a:gd name="T77" fmla="*/ 2147483647 h 490"/>
              <a:gd name="T78" fmla="*/ 2147483647 w 272"/>
              <a:gd name="T79" fmla="*/ 2147483647 h 490"/>
              <a:gd name="T80" fmla="*/ 2147483647 w 272"/>
              <a:gd name="T81" fmla="*/ 2147483647 h 490"/>
              <a:gd name="T82" fmla="*/ 2147483647 w 272"/>
              <a:gd name="T83" fmla="*/ 2147483647 h 490"/>
              <a:gd name="T84" fmla="*/ 2147483647 w 272"/>
              <a:gd name="T85" fmla="*/ 2147483647 h 490"/>
              <a:gd name="T86" fmla="*/ 2147483647 w 272"/>
              <a:gd name="T87" fmla="*/ 2147483647 h 490"/>
              <a:gd name="T88" fmla="*/ 2147483647 w 272"/>
              <a:gd name="T89" fmla="*/ 2147483647 h 490"/>
              <a:gd name="T90" fmla="*/ 2147483647 w 272"/>
              <a:gd name="T91" fmla="*/ 2147483647 h 490"/>
              <a:gd name="T92" fmla="*/ 2147483647 w 272"/>
              <a:gd name="T93" fmla="*/ 2147483647 h 490"/>
              <a:gd name="T94" fmla="*/ 2147483647 w 272"/>
              <a:gd name="T95" fmla="*/ 2147483647 h 490"/>
              <a:gd name="T96" fmla="*/ 2147483647 w 272"/>
              <a:gd name="T97" fmla="*/ 2147483647 h 490"/>
              <a:gd name="T98" fmla="*/ 2147483647 w 272"/>
              <a:gd name="T99" fmla="*/ 2147483647 h 490"/>
              <a:gd name="T100" fmla="*/ 2147483647 w 272"/>
              <a:gd name="T101" fmla="*/ 2147483647 h 490"/>
              <a:gd name="T102" fmla="*/ 2147483647 w 272"/>
              <a:gd name="T103" fmla="*/ 2147483647 h 490"/>
              <a:gd name="T104" fmla="*/ 2147483647 w 272"/>
              <a:gd name="T105" fmla="*/ 2147483647 h 490"/>
              <a:gd name="T106" fmla="*/ 2147483647 w 272"/>
              <a:gd name="T107" fmla="*/ 0 h 490"/>
              <a:gd name="T108" fmla="*/ 2147483647 w 272"/>
              <a:gd name="T109" fmla="*/ 2147483647 h 490"/>
              <a:gd name="T110" fmla="*/ 2147483647 w 272"/>
              <a:gd name="T111" fmla="*/ 2147483647 h 490"/>
              <a:gd name="T112" fmla="*/ 2147483647 w 272"/>
              <a:gd name="T113" fmla="*/ 2147483647 h 490"/>
              <a:gd name="T114" fmla="*/ 2147483647 w 272"/>
              <a:gd name="T115" fmla="*/ 2147483647 h 4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2" h="490">
                <a:moveTo>
                  <a:pt x="272" y="4"/>
                </a:moveTo>
                <a:lnTo>
                  <a:pt x="264" y="340"/>
                </a:lnTo>
                <a:lnTo>
                  <a:pt x="256" y="346"/>
                </a:lnTo>
                <a:lnTo>
                  <a:pt x="246" y="346"/>
                </a:lnTo>
                <a:lnTo>
                  <a:pt x="236" y="350"/>
                </a:lnTo>
                <a:lnTo>
                  <a:pt x="232" y="348"/>
                </a:lnTo>
                <a:lnTo>
                  <a:pt x="228" y="338"/>
                </a:lnTo>
                <a:lnTo>
                  <a:pt x="210" y="326"/>
                </a:lnTo>
                <a:lnTo>
                  <a:pt x="204" y="318"/>
                </a:lnTo>
                <a:lnTo>
                  <a:pt x="196" y="294"/>
                </a:lnTo>
                <a:lnTo>
                  <a:pt x="194" y="394"/>
                </a:lnTo>
                <a:lnTo>
                  <a:pt x="118" y="388"/>
                </a:lnTo>
                <a:lnTo>
                  <a:pt x="116" y="466"/>
                </a:lnTo>
                <a:lnTo>
                  <a:pt x="38" y="462"/>
                </a:lnTo>
                <a:lnTo>
                  <a:pt x="38" y="478"/>
                </a:lnTo>
                <a:lnTo>
                  <a:pt x="26" y="478"/>
                </a:lnTo>
                <a:lnTo>
                  <a:pt x="26" y="490"/>
                </a:lnTo>
                <a:lnTo>
                  <a:pt x="20" y="490"/>
                </a:lnTo>
                <a:lnTo>
                  <a:pt x="14" y="490"/>
                </a:lnTo>
                <a:lnTo>
                  <a:pt x="14" y="478"/>
                </a:lnTo>
                <a:lnTo>
                  <a:pt x="0" y="478"/>
                </a:lnTo>
                <a:lnTo>
                  <a:pt x="8" y="280"/>
                </a:lnTo>
                <a:lnTo>
                  <a:pt x="24" y="272"/>
                </a:lnTo>
                <a:lnTo>
                  <a:pt x="40" y="268"/>
                </a:lnTo>
                <a:lnTo>
                  <a:pt x="18" y="258"/>
                </a:lnTo>
                <a:lnTo>
                  <a:pt x="20" y="254"/>
                </a:lnTo>
                <a:lnTo>
                  <a:pt x="30" y="250"/>
                </a:lnTo>
                <a:lnTo>
                  <a:pt x="32" y="246"/>
                </a:lnTo>
                <a:lnTo>
                  <a:pt x="24" y="242"/>
                </a:lnTo>
                <a:lnTo>
                  <a:pt x="24" y="240"/>
                </a:lnTo>
                <a:lnTo>
                  <a:pt x="30" y="234"/>
                </a:lnTo>
                <a:lnTo>
                  <a:pt x="34" y="232"/>
                </a:lnTo>
                <a:lnTo>
                  <a:pt x="38" y="228"/>
                </a:lnTo>
                <a:lnTo>
                  <a:pt x="36" y="218"/>
                </a:lnTo>
                <a:lnTo>
                  <a:pt x="32" y="208"/>
                </a:lnTo>
                <a:lnTo>
                  <a:pt x="30" y="206"/>
                </a:lnTo>
                <a:lnTo>
                  <a:pt x="30" y="198"/>
                </a:lnTo>
                <a:lnTo>
                  <a:pt x="30" y="196"/>
                </a:lnTo>
                <a:lnTo>
                  <a:pt x="34" y="194"/>
                </a:lnTo>
                <a:lnTo>
                  <a:pt x="34" y="190"/>
                </a:lnTo>
                <a:lnTo>
                  <a:pt x="44" y="186"/>
                </a:lnTo>
                <a:lnTo>
                  <a:pt x="44" y="170"/>
                </a:lnTo>
                <a:lnTo>
                  <a:pt x="6" y="168"/>
                </a:lnTo>
                <a:lnTo>
                  <a:pt x="8" y="94"/>
                </a:lnTo>
                <a:lnTo>
                  <a:pt x="70" y="96"/>
                </a:lnTo>
                <a:lnTo>
                  <a:pt x="70" y="58"/>
                </a:lnTo>
                <a:lnTo>
                  <a:pt x="84" y="60"/>
                </a:lnTo>
                <a:lnTo>
                  <a:pt x="84" y="36"/>
                </a:lnTo>
                <a:lnTo>
                  <a:pt x="122" y="38"/>
                </a:lnTo>
                <a:lnTo>
                  <a:pt x="122" y="24"/>
                </a:lnTo>
                <a:lnTo>
                  <a:pt x="134" y="24"/>
                </a:lnTo>
                <a:lnTo>
                  <a:pt x="134" y="12"/>
                </a:lnTo>
                <a:lnTo>
                  <a:pt x="122" y="12"/>
                </a:lnTo>
                <a:lnTo>
                  <a:pt x="122" y="0"/>
                </a:lnTo>
                <a:lnTo>
                  <a:pt x="272" y="4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0" name="Freeform 320">
            <a:extLst>
              <a:ext uri="{FF2B5EF4-FFF2-40B4-BE49-F238E27FC236}">
                <a16:creationId xmlns:a16="http://schemas.microsoft.com/office/drawing/2014/main" id="{3E286C2B-E795-2AF9-5E9F-7C7D589B0EEC}"/>
              </a:ext>
            </a:extLst>
          </p:cNvPr>
          <p:cNvSpPr>
            <a:spLocks/>
          </p:cNvSpPr>
          <p:nvPr/>
        </p:nvSpPr>
        <p:spPr bwMode="auto">
          <a:xfrm>
            <a:off x="2913064" y="2522538"/>
            <a:ext cx="619125" cy="900112"/>
          </a:xfrm>
          <a:custGeom>
            <a:avLst/>
            <a:gdLst>
              <a:gd name="T0" fmla="*/ 2147483647 w 294"/>
              <a:gd name="T1" fmla="*/ 2147483647 h 446"/>
              <a:gd name="T2" fmla="*/ 2147483647 w 294"/>
              <a:gd name="T3" fmla="*/ 0 h 446"/>
              <a:gd name="T4" fmla="*/ 2147483647 w 294"/>
              <a:gd name="T5" fmla="*/ 2147483647 h 446"/>
              <a:gd name="T6" fmla="*/ 2147483647 w 294"/>
              <a:gd name="T7" fmla="*/ 2147483647 h 446"/>
              <a:gd name="T8" fmla="*/ 2147483647 w 294"/>
              <a:gd name="T9" fmla="*/ 2147483647 h 446"/>
              <a:gd name="T10" fmla="*/ 2147483647 w 294"/>
              <a:gd name="T11" fmla="*/ 2147483647 h 446"/>
              <a:gd name="T12" fmla="*/ 2147483647 w 294"/>
              <a:gd name="T13" fmla="*/ 2147483647 h 446"/>
              <a:gd name="T14" fmla="*/ 2147483647 w 294"/>
              <a:gd name="T15" fmla="*/ 2147483647 h 446"/>
              <a:gd name="T16" fmla="*/ 2147483647 w 294"/>
              <a:gd name="T17" fmla="*/ 2147483647 h 446"/>
              <a:gd name="T18" fmla="*/ 2147483647 w 294"/>
              <a:gd name="T19" fmla="*/ 2147483647 h 446"/>
              <a:gd name="T20" fmla="*/ 2147483647 w 294"/>
              <a:gd name="T21" fmla="*/ 2147483647 h 446"/>
              <a:gd name="T22" fmla="*/ 2147483647 w 294"/>
              <a:gd name="T23" fmla="*/ 2147483647 h 446"/>
              <a:gd name="T24" fmla="*/ 2147483647 w 294"/>
              <a:gd name="T25" fmla="*/ 2147483647 h 446"/>
              <a:gd name="T26" fmla="*/ 2147483647 w 294"/>
              <a:gd name="T27" fmla="*/ 2147483647 h 446"/>
              <a:gd name="T28" fmla="*/ 2147483647 w 294"/>
              <a:gd name="T29" fmla="*/ 2147483647 h 446"/>
              <a:gd name="T30" fmla="*/ 2147483647 w 294"/>
              <a:gd name="T31" fmla="*/ 2147483647 h 446"/>
              <a:gd name="T32" fmla="*/ 2147483647 w 294"/>
              <a:gd name="T33" fmla="*/ 2147483647 h 446"/>
              <a:gd name="T34" fmla="*/ 2147483647 w 294"/>
              <a:gd name="T35" fmla="*/ 0 h 446"/>
              <a:gd name="T36" fmla="*/ 2147483647 w 294"/>
              <a:gd name="T37" fmla="*/ 2147483647 h 446"/>
              <a:gd name="T38" fmla="*/ 2147483647 w 294"/>
              <a:gd name="T39" fmla="*/ 2147483647 h 446"/>
              <a:gd name="T40" fmla="*/ 2147483647 w 294"/>
              <a:gd name="T41" fmla="*/ 2147483647 h 446"/>
              <a:gd name="T42" fmla="*/ 2147483647 w 294"/>
              <a:gd name="T43" fmla="*/ 2147483647 h 446"/>
              <a:gd name="T44" fmla="*/ 2147483647 w 294"/>
              <a:gd name="T45" fmla="*/ 2147483647 h 446"/>
              <a:gd name="T46" fmla="*/ 2147483647 w 294"/>
              <a:gd name="T47" fmla="*/ 2147483647 h 446"/>
              <a:gd name="T48" fmla="*/ 2147483647 w 294"/>
              <a:gd name="T49" fmla="*/ 2147483647 h 446"/>
              <a:gd name="T50" fmla="*/ 2147483647 w 294"/>
              <a:gd name="T51" fmla="*/ 2147483647 h 446"/>
              <a:gd name="T52" fmla="*/ 2147483647 w 294"/>
              <a:gd name="T53" fmla="*/ 2147483647 h 446"/>
              <a:gd name="T54" fmla="*/ 2147483647 w 294"/>
              <a:gd name="T55" fmla="*/ 2147483647 h 446"/>
              <a:gd name="T56" fmla="*/ 2147483647 w 294"/>
              <a:gd name="T57" fmla="*/ 2147483647 h 446"/>
              <a:gd name="T58" fmla="*/ 2147483647 w 294"/>
              <a:gd name="T59" fmla="*/ 2147483647 h 446"/>
              <a:gd name="T60" fmla="*/ 2147483647 w 294"/>
              <a:gd name="T61" fmla="*/ 2147483647 h 446"/>
              <a:gd name="T62" fmla="*/ 2147483647 w 294"/>
              <a:gd name="T63" fmla="*/ 2147483647 h 446"/>
              <a:gd name="T64" fmla="*/ 2147483647 w 294"/>
              <a:gd name="T65" fmla="*/ 2147483647 h 446"/>
              <a:gd name="T66" fmla="*/ 2147483647 w 294"/>
              <a:gd name="T67" fmla="*/ 2147483647 h 446"/>
              <a:gd name="T68" fmla="*/ 2147483647 w 294"/>
              <a:gd name="T69" fmla="*/ 2147483647 h 446"/>
              <a:gd name="T70" fmla="*/ 2147483647 w 294"/>
              <a:gd name="T71" fmla="*/ 2147483647 h 446"/>
              <a:gd name="T72" fmla="*/ 2147483647 w 294"/>
              <a:gd name="T73" fmla="*/ 2147483647 h 446"/>
              <a:gd name="T74" fmla="*/ 2147483647 w 294"/>
              <a:gd name="T75" fmla="*/ 2147483647 h 446"/>
              <a:gd name="T76" fmla="*/ 2147483647 w 294"/>
              <a:gd name="T77" fmla="*/ 2147483647 h 446"/>
              <a:gd name="T78" fmla="*/ 0 w 294"/>
              <a:gd name="T79" fmla="*/ 2147483647 h 446"/>
              <a:gd name="T80" fmla="*/ 2147483647 w 294"/>
              <a:gd name="T81" fmla="*/ 2147483647 h 446"/>
              <a:gd name="T82" fmla="*/ 2147483647 w 294"/>
              <a:gd name="T83" fmla="*/ 2147483647 h 4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4" h="446">
                <a:moveTo>
                  <a:pt x="12" y="46"/>
                </a:moveTo>
                <a:lnTo>
                  <a:pt x="14" y="32"/>
                </a:lnTo>
                <a:lnTo>
                  <a:pt x="22" y="14"/>
                </a:lnTo>
                <a:lnTo>
                  <a:pt x="24" y="0"/>
                </a:lnTo>
                <a:lnTo>
                  <a:pt x="36" y="2"/>
                </a:lnTo>
                <a:lnTo>
                  <a:pt x="48" y="6"/>
                </a:lnTo>
                <a:lnTo>
                  <a:pt x="54" y="14"/>
                </a:lnTo>
                <a:lnTo>
                  <a:pt x="70" y="24"/>
                </a:lnTo>
                <a:lnTo>
                  <a:pt x="74" y="34"/>
                </a:lnTo>
                <a:lnTo>
                  <a:pt x="70" y="48"/>
                </a:lnTo>
                <a:lnTo>
                  <a:pt x="72" y="60"/>
                </a:lnTo>
                <a:lnTo>
                  <a:pt x="76" y="64"/>
                </a:lnTo>
                <a:lnTo>
                  <a:pt x="86" y="68"/>
                </a:lnTo>
                <a:lnTo>
                  <a:pt x="90" y="78"/>
                </a:lnTo>
                <a:lnTo>
                  <a:pt x="106" y="86"/>
                </a:lnTo>
                <a:lnTo>
                  <a:pt x="112" y="78"/>
                </a:lnTo>
                <a:lnTo>
                  <a:pt x="118" y="76"/>
                </a:lnTo>
                <a:lnTo>
                  <a:pt x="138" y="86"/>
                </a:lnTo>
                <a:lnTo>
                  <a:pt x="148" y="84"/>
                </a:lnTo>
                <a:lnTo>
                  <a:pt x="158" y="84"/>
                </a:lnTo>
                <a:lnTo>
                  <a:pt x="170" y="76"/>
                </a:lnTo>
                <a:lnTo>
                  <a:pt x="174" y="70"/>
                </a:lnTo>
                <a:lnTo>
                  <a:pt x="176" y="60"/>
                </a:lnTo>
                <a:lnTo>
                  <a:pt x="180" y="54"/>
                </a:lnTo>
                <a:lnTo>
                  <a:pt x="186" y="54"/>
                </a:lnTo>
                <a:lnTo>
                  <a:pt x="202" y="64"/>
                </a:lnTo>
                <a:lnTo>
                  <a:pt x="210" y="62"/>
                </a:lnTo>
                <a:lnTo>
                  <a:pt x="216" y="58"/>
                </a:lnTo>
                <a:lnTo>
                  <a:pt x="220" y="46"/>
                </a:lnTo>
                <a:lnTo>
                  <a:pt x="216" y="36"/>
                </a:lnTo>
                <a:lnTo>
                  <a:pt x="214" y="30"/>
                </a:lnTo>
                <a:lnTo>
                  <a:pt x="204" y="22"/>
                </a:lnTo>
                <a:lnTo>
                  <a:pt x="202" y="14"/>
                </a:lnTo>
                <a:lnTo>
                  <a:pt x="204" y="6"/>
                </a:lnTo>
                <a:lnTo>
                  <a:pt x="210" y="2"/>
                </a:lnTo>
                <a:lnTo>
                  <a:pt x="220" y="0"/>
                </a:lnTo>
                <a:lnTo>
                  <a:pt x="250" y="6"/>
                </a:lnTo>
                <a:lnTo>
                  <a:pt x="264" y="4"/>
                </a:lnTo>
                <a:lnTo>
                  <a:pt x="256" y="202"/>
                </a:lnTo>
                <a:lnTo>
                  <a:pt x="270" y="202"/>
                </a:lnTo>
                <a:lnTo>
                  <a:pt x="270" y="214"/>
                </a:lnTo>
                <a:lnTo>
                  <a:pt x="276" y="214"/>
                </a:lnTo>
                <a:lnTo>
                  <a:pt x="282" y="214"/>
                </a:lnTo>
                <a:lnTo>
                  <a:pt x="282" y="202"/>
                </a:lnTo>
                <a:lnTo>
                  <a:pt x="294" y="202"/>
                </a:lnTo>
                <a:lnTo>
                  <a:pt x="292" y="266"/>
                </a:lnTo>
                <a:lnTo>
                  <a:pt x="216" y="264"/>
                </a:lnTo>
                <a:lnTo>
                  <a:pt x="216" y="302"/>
                </a:lnTo>
                <a:lnTo>
                  <a:pt x="204" y="300"/>
                </a:lnTo>
                <a:lnTo>
                  <a:pt x="204" y="306"/>
                </a:lnTo>
                <a:lnTo>
                  <a:pt x="192" y="306"/>
                </a:lnTo>
                <a:lnTo>
                  <a:pt x="192" y="310"/>
                </a:lnTo>
                <a:lnTo>
                  <a:pt x="186" y="310"/>
                </a:lnTo>
                <a:lnTo>
                  <a:pt x="186" y="312"/>
                </a:lnTo>
                <a:lnTo>
                  <a:pt x="178" y="312"/>
                </a:lnTo>
                <a:lnTo>
                  <a:pt x="178" y="318"/>
                </a:lnTo>
                <a:lnTo>
                  <a:pt x="158" y="318"/>
                </a:lnTo>
                <a:lnTo>
                  <a:pt x="158" y="324"/>
                </a:lnTo>
                <a:lnTo>
                  <a:pt x="138" y="328"/>
                </a:lnTo>
                <a:lnTo>
                  <a:pt x="138" y="336"/>
                </a:lnTo>
                <a:lnTo>
                  <a:pt x="156" y="338"/>
                </a:lnTo>
                <a:lnTo>
                  <a:pt x="154" y="414"/>
                </a:lnTo>
                <a:lnTo>
                  <a:pt x="140" y="416"/>
                </a:lnTo>
                <a:lnTo>
                  <a:pt x="136" y="420"/>
                </a:lnTo>
                <a:lnTo>
                  <a:pt x="128" y="422"/>
                </a:lnTo>
                <a:lnTo>
                  <a:pt x="120" y="422"/>
                </a:lnTo>
                <a:lnTo>
                  <a:pt x="108" y="426"/>
                </a:lnTo>
                <a:lnTo>
                  <a:pt x="96" y="426"/>
                </a:lnTo>
                <a:lnTo>
                  <a:pt x="88" y="424"/>
                </a:lnTo>
                <a:lnTo>
                  <a:pt x="84" y="424"/>
                </a:lnTo>
                <a:lnTo>
                  <a:pt x="80" y="430"/>
                </a:lnTo>
                <a:lnTo>
                  <a:pt x="74" y="430"/>
                </a:lnTo>
                <a:lnTo>
                  <a:pt x="68" y="430"/>
                </a:lnTo>
                <a:lnTo>
                  <a:pt x="62" y="418"/>
                </a:lnTo>
                <a:lnTo>
                  <a:pt x="56" y="418"/>
                </a:lnTo>
                <a:lnTo>
                  <a:pt x="50" y="430"/>
                </a:lnTo>
                <a:lnTo>
                  <a:pt x="38" y="434"/>
                </a:lnTo>
                <a:lnTo>
                  <a:pt x="28" y="428"/>
                </a:lnTo>
                <a:lnTo>
                  <a:pt x="14" y="446"/>
                </a:lnTo>
                <a:lnTo>
                  <a:pt x="0" y="444"/>
                </a:lnTo>
                <a:lnTo>
                  <a:pt x="12" y="60"/>
                </a:lnTo>
                <a:lnTo>
                  <a:pt x="12" y="46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Freeform 321">
            <a:extLst>
              <a:ext uri="{FF2B5EF4-FFF2-40B4-BE49-F238E27FC236}">
                <a16:creationId xmlns:a16="http://schemas.microsoft.com/office/drawing/2014/main" id="{0670BF21-9136-024B-54E1-46E4D8E715A4}"/>
              </a:ext>
            </a:extLst>
          </p:cNvPr>
          <p:cNvSpPr>
            <a:spLocks/>
          </p:cNvSpPr>
          <p:nvPr/>
        </p:nvSpPr>
        <p:spPr bwMode="auto">
          <a:xfrm>
            <a:off x="3363913" y="2559050"/>
            <a:ext cx="1282700" cy="706438"/>
          </a:xfrm>
          <a:custGeom>
            <a:avLst/>
            <a:gdLst>
              <a:gd name="T0" fmla="*/ 2147483647 w 608"/>
              <a:gd name="T1" fmla="*/ 2147483647 h 350"/>
              <a:gd name="T2" fmla="*/ 2147483647 w 608"/>
              <a:gd name="T3" fmla="*/ 2147483647 h 350"/>
              <a:gd name="T4" fmla="*/ 2147483647 w 608"/>
              <a:gd name="T5" fmla="*/ 2147483647 h 350"/>
              <a:gd name="T6" fmla="*/ 2147483647 w 608"/>
              <a:gd name="T7" fmla="*/ 2147483647 h 350"/>
              <a:gd name="T8" fmla="*/ 2147483647 w 608"/>
              <a:gd name="T9" fmla="*/ 2147483647 h 350"/>
              <a:gd name="T10" fmla="*/ 2147483647 w 608"/>
              <a:gd name="T11" fmla="*/ 2147483647 h 350"/>
              <a:gd name="T12" fmla="*/ 2147483647 w 608"/>
              <a:gd name="T13" fmla="*/ 2147483647 h 350"/>
              <a:gd name="T14" fmla="*/ 2147483647 w 608"/>
              <a:gd name="T15" fmla="*/ 2147483647 h 350"/>
              <a:gd name="T16" fmla="*/ 2147483647 w 608"/>
              <a:gd name="T17" fmla="*/ 2147483647 h 350"/>
              <a:gd name="T18" fmla="*/ 2147483647 w 608"/>
              <a:gd name="T19" fmla="*/ 2147483647 h 350"/>
              <a:gd name="T20" fmla="*/ 2147483647 w 608"/>
              <a:gd name="T21" fmla="*/ 2147483647 h 350"/>
              <a:gd name="T22" fmla="*/ 0 w 608"/>
              <a:gd name="T23" fmla="*/ 2147483647 h 350"/>
              <a:gd name="T24" fmla="*/ 2147483647 w 608"/>
              <a:gd name="T25" fmla="*/ 2147483647 h 350"/>
              <a:gd name="T26" fmla="*/ 2147483647 w 608"/>
              <a:gd name="T27" fmla="*/ 2147483647 h 350"/>
              <a:gd name="T28" fmla="*/ 2147483647 w 608"/>
              <a:gd name="T29" fmla="*/ 2147483647 h 350"/>
              <a:gd name="T30" fmla="*/ 2147483647 w 608"/>
              <a:gd name="T31" fmla="*/ 2147483647 h 350"/>
              <a:gd name="T32" fmla="*/ 2147483647 w 608"/>
              <a:gd name="T33" fmla="*/ 2147483647 h 350"/>
              <a:gd name="T34" fmla="*/ 2147483647 w 608"/>
              <a:gd name="T35" fmla="*/ 2147483647 h 350"/>
              <a:gd name="T36" fmla="*/ 2147483647 w 608"/>
              <a:gd name="T37" fmla="*/ 2147483647 h 350"/>
              <a:gd name="T38" fmla="*/ 2147483647 w 608"/>
              <a:gd name="T39" fmla="*/ 2147483647 h 350"/>
              <a:gd name="T40" fmla="*/ 2147483647 w 608"/>
              <a:gd name="T41" fmla="*/ 2147483647 h 350"/>
              <a:gd name="T42" fmla="*/ 2147483647 w 608"/>
              <a:gd name="T43" fmla="*/ 2147483647 h 350"/>
              <a:gd name="T44" fmla="*/ 2147483647 w 608"/>
              <a:gd name="T45" fmla="*/ 2147483647 h 350"/>
              <a:gd name="T46" fmla="*/ 2147483647 w 608"/>
              <a:gd name="T47" fmla="*/ 2147483647 h 350"/>
              <a:gd name="T48" fmla="*/ 2147483647 w 608"/>
              <a:gd name="T49" fmla="*/ 2147483647 h 350"/>
              <a:gd name="T50" fmla="*/ 2147483647 w 608"/>
              <a:gd name="T51" fmla="*/ 2147483647 h 350"/>
              <a:gd name="T52" fmla="*/ 2147483647 w 608"/>
              <a:gd name="T53" fmla="*/ 2147483647 h 350"/>
              <a:gd name="T54" fmla="*/ 2147483647 w 608"/>
              <a:gd name="T55" fmla="*/ 2147483647 h 350"/>
              <a:gd name="T56" fmla="*/ 2147483647 w 608"/>
              <a:gd name="T57" fmla="*/ 2147483647 h 350"/>
              <a:gd name="T58" fmla="*/ 2147483647 w 608"/>
              <a:gd name="T59" fmla="*/ 2147483647 h 350"/>
              <a:gd name="T60" fmla="*/ 2147483647 w 608"/>
              <a:gd name="T61" fmla="*/ 2147483647 h 350"/>
              <a:gd name="T62" fmla="*/ 2147483647 w 608"/>
              <a:gd name="T63" fmla="*/ 2147483647 h 350"/>
              <a:gd name="T64" fmla="*/ 2147483647 w 608"/>
              <a:gd name="T65" fmla="*/ 2147483647 h 350"/>
              <a:gd name="T66" fmla="*/ 2147483647 w 608"/>
              <a:gd name="T67" fmla="*/ 2147483647 h 350"/>
              <a:gd name="T68" fmla="*/ 2147483647 w 608"/>
              <a:gd name="T69" fmla="*/ 2147483647 h 350"/>
              <a:gd name="T70" fmla="*/ 2147483647 w 608"/>
              <a:gd name="T71" fmla="*/ 2147483647 h 350"/>
              <a:gd name="T72" fmla="*/ 2147483647 w 608"/>
              <a:gd name="T73" fmla="*/ 2147483647 h 350"/>
              <a:gd name="T74" fmla="*/ 2147483647 w 608"/>
              <a:gd name="T75" fmla="*/ 2147483647 h 350"/>
              <a:gd name="T76" fmla="*/ 2147483647 w 608"/>
              <a:gd name="T77" fmla="*/ 2147483647 h 350"/>
              <a:gd name="T78" fmla="*/ 2147483647 w 608"/>
              <a:gd name="T79" fmla="*/ 2147483647 h 3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8" h="350">
                <a:moveTo>
                  <a:pt x="592" y="88"/>
                </a:moveTo>
                <a:lnTo>
                  <a:pt x="608" y="96"/>
                </a:lnTo>
                <a:lnTo>
                  <a:pt x="608" y="186"/>
                </a:lnTo>
                <a:lnTo>
                  <a:pt x="482" y="184"/>
                </a:lnTo>
                <a:lnTo>
                  <a:pt x="482" y="190"/>
                </a:lnTo>
                <a:lnTo>
                  <a:pt x="470" y="188"/>
                </a:lnTo>
                <a:lnTo>
                  <a:pt x="470" y="194"/>
                </a:lnTo>
                <a:lnTo>
                  <a:pt x="464" y="194"/>
                </a:lnTo>
                <a:lnTo>
                  <a:pt x="464" y="214"/>
                </a:lnTo>
                <a:lnTo>
                  <a:pt x="458" y="214"/>
                </a:lnTo>
                <a:lnTo>
                  <a:pt x="458" y="220"/>
                </a:lnTo>
                <a:lnTo>
                  <a:pt x="444" y="218"/>
                </a:lnTo>
                <a:lnTo>
                  <a:pt x="444" y="230"/>
                </a:lnTo>
                <a:lnTo>
                  <a:pt x="432" y="230"/>
                </a:lnTo>
                <a:lnTo>
                  <a:pt x="432" y="242"/>
                </a:lnTo>
                <a:lnTo>
                  <a:pt x="336" y="240"/>
                </a:lnTo>
                <a:lnTo>
                  <a:pt x="336" y="254"/>
                </a:lnTo>
                <a:lnTo>
                  <a:pt x="308" y="252"/>
                </a:lnTo>
                <a:lnTo>
                  <a:pt x="306" y="328"/>
                </a:lnTo>
                <a:lnTo>
                  <a:pt x="310" y="328"/>
                </a:lnTo>
                <a:lnTo>
                  <a:pt x="308" y="350"/>
                </a:lnTo>
                <a:lnTo>
                  <a:pt x="50" y="344"/>
                </a:lnTo>
                <a:lnTo>
                  <a:pt x="50" y="322"/>
                </a:lnTo>
                <a:lnTo>
                  <a:pt x="0" y="320"/>
                </a:lnTo>
                <a:lnTo>
                  <a:pt x="2" y="284"/>
                </a:lnTo>
                <a:lnTo>
                  <a:pt x="2" y="246"/>
                </a:lnTo>
                <a:lnTo>
                  <a:pt x="78" y="248"/>
                </a:lnTo>
                <a:lnTo>
                  <a:pt x="80" y="184"/>
                </a:lnTo>
                <a:lnTo>
                  <a:pt x="80" y="168"/>
                </a:lnTo>
                <a:lnTo>
                  <a:pt x="158" y="172"/>
                </a:lnTo>
                <a:lnTo>
                  <a:pt x="160" y="94"/>
                </a:lnTo>
                <a:lnTo>
                  <a:pt x="236" y="100"/>
                </a:lnTo>
                <a:lnTo>
                  <a:pt x="238" y="0"/>
                </a:lnTo>
                <a:lnTo>
                  <a:pt x="246" y="24"/>
                </a:lnTo>
                <a:lnTo>
                  <a:pt x="252" y="32"/>
                </a:lnTo>
                <a:lnTo>
                  <a:pt x="270" y="44"/>
                </a:lnTo>
                <a:lnTo>
                  <a:pt x="274" y="54"/>
                </a:lnTo>
                <a:lnTo>
                  <a:pt x="278" y="56"/>
                </a:lnTo>
                <a:lnTo>
                  <a:pt x="288" y="52"/>
                </a:lnTo>
                <a:lnTo>
                  <a:pt x="298" y="52"/>
                </a:lnTo>
                <a:lnTo>
                  <a:pt x="306" y="46"/>
                </a:lnTo>
                <a:lnTo>
                  <a:pt x="314" y="46"/>
                </a:lnTo>
                <a:lnTo>
                  <a:pt x="322" y="42"/>
                </a:lnTo>
                <a:lnTo>
                  <a:pt x="328" y="32"/>
                </a:lnTo>
                <a:lnTo>
                  <a:pt x="328" y="24"/>
                </a:lnTo>
                <a:lnTo>
                  <a:pt x="332" y="20"/>
                </a:lnTo>
                <a:lnTo>
                  <a:pt x="340" y="22"/>
                </a:lnTo>
                <a:lnTo>
                  <a:pt x="348" y="34"/>
                </a:lnTo>
                <a:lnTo>
                  <a:pt x="354" y="38"/>
                </a:lnTo>
                <a:lnTo>
                  <a:pt x="386" y="40"/>
                </a:lnTo>
                <a:lnTo>
                  <a:pt x="392" y="38"/>
                </a:lnTo>
                <a:lnTo>
                  <a:pt x="396" y="32"/>
                </a:lnTo>
                <a:lnTo>
                  <a:pt x="402" y="30"/>
                </a:lnTo>
                <a:lnTo>
                  <a:pt x="422" y="22"/>
                </a:lnTo>
                <a:lnTo>
                  <a:pt x="430" y="16"/>
                </a:lnTo>
                <a:lnTo>
                  <a:pt x="446" y="28"/>
                </a:lnTo>
                <a:lnTo>
                  <a:pt x="456" y="28"/>
                </a:lnTo>
                <a:lnTo>
                  <a:pt x="466" y="20"/>
                </a:lnTo>
                <a:lnTo>
                  <a:pt x="470" y="12"/>
                </a:lnTo>
                <a:lnTo>
                  <a:pt x="476" y="6"/>
                </a:lnTo>
                <a:lnTo>
                  <a:pt x="494" y="0"/>
                </a:lnTo>
                <a:lnTo>
                  <a:pt x="500" y="2"/>
                </a:lnTo>
                <a:lnTo>
                  <a:pt x="502" y="8"/>
                </a:lnTo>
                <a:lnTo>
                  <a:pt x="506" y="18"/>
                </a:lnTo>
                <a:lnTo>
                  <a:pt x="506" y="36"/>
                </a:lnTo>
                <a:lnTo>
                  <a:pt x="512" y="52"/>
                </a:lnTo>
                <a:lnTo>
                  <a:pt x="526" y="70"/>
                </a:lnTo>
                <a:lnTo>
                  <a:pt x="522" y="74"/>
                </a:lnTo>
                <a:lnTo>
                  <a:pt x="514" y="76"/>
                </a:lnTo>
                <a:lnTo>
                  <a:pt x="512" y="76"/>
                </a:lnTo>
                <a:lnTo>
                  <a:pt x="506" y="78"/>
                </a:lnTo>
                <a:lnTo>
                  <a:pt x="508" y="86"/>
                </a:lnTo>
                <a:lnTo>
                  <a:pt x="516" y="88"/>
                </a:lnTo>
                <a:lnTo>
                  <a:pt x="532" y="84"/>
                </a:lnTo>
                <a:lnTo>
                  <a:pt x="540" y="86"/>
                </a:lnTo>
                <a:lnTo>
                  <a:pt x="548" y="84"/>
                </a:lnTo>
                <a:lnTo>
                  <a:pt x="572" y="76"/>
                </a:lnTo>
                <a:lnTo>
                  <a:pt x="592" y="88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Freeform 322">
            <a:extLst>
              <a:ext uri="{FF2B5EF4-FFF2-40B4-BE49-F238E27FC236}">
                <a16:creationId xmlns:a16="http://schemas.microsoft.com/office/drawing/2014/main" id="{7735B943-C22B-6625-D22E-627C2091430D}"/>
              </a:ext>
            </a:extLst>
          </p:cNvPr>
          <p:cNvSpPr>
            <a:spLocks/>
          </p:cNvSpPr>
          <p:nvPr/>
        </p:nvSpPr>
        <p:spPr bwMode="auto">
          <a:xfrm>
            <a:off x="3667125" y="4419600"/>
            <a:ext cx="839788" cy="704850"/>
          </a:xfrm>
          <a:custGeom>
            <a:avLst/>
            <a:gdLst>
              <a:gd name="T0" fmla="*/ 2147483647 w 398"/>
              <a:gd name="T1" fmla="*/ 2147483647 h 350"/>
              <a:gd name="T2" fmla="*/ 2147483647 w 398"/>
              <a:gd name="T3" fmla="*/ 2147483647 h 350"/>
              <a:gd name="T4" fmla="*/ 2147483647 w 398"/>
              <a:gd name="T5" fmla="*/ 2147483647 h 350"/>
              <a:gd name="T6" fmla="*/ 2147483647 w 398"/>
              <a:gd name="T7" fmla="*/ 2147483647 h 350"/>
              <a:gd name="T8" fmla="*/ 2147483647 w 398"/>
              <a:gd name="T9" fmla="*/ 2147483647 h 350"/>
              <a:gd name="T10" fmla="*/ 2147483647 w 398"/>
              <a:gd name="T11" fmla="*/ 2147483647 h 350"/>
              <a:gd name="T12" fmla="*/ 2147483647 w 398"/>
              <a:gd name="T13" fmla="*/ 2147483647 h 350"/>
              <a:gd name="T14" fmla="*/ 2147483647 w 398"/>
              <a:gd name="T15" fmla="*/ 2147483647 h 350"/>
              <a:gd name="T16" fmla="*/ 2147483647 w 398"/>
              <a:gd name="T17" fmla="*/ 2147483647 h 350"/>
              <a:gd name="T18" fmla="*/ 2147483647 w 398"/>
              <a:gd name="T19" fmla="*/ 2147483647 h 350"/>
              <a:gd name="T20" fmla="*/ 2147483647 w 398"/>
              <a:gd name="T21" fmla="*/ 2147483647 h 350"/>
              <a:gd name="T22" fmla="*/ 2147483647 w 398"/>
              <a:gd name="T23" fmla="*/ 2147483647 h 350"/>
              <a:gd name="T24" fmla="*/ 2147483647 w 398"/>
              <a:gd name="T25" fmla="*/ 2147483647 h 350"/>
              <a:gd name="T26" fmla="*/ 2147483647 w 398"/>
              <a:gd name="T27" fmla="*/ 2147483647 h 350"/>
              <a:gd name="T28" fmla="*/ 2147483647 w 398"/>
              <a:gd name="T29" fmla="*/ 2147483647 h 350"/>
              <a:gd name="T30" fmla="*/ 2147483647 w 398"/>
              <a:gd name="T31" fmla="*/ 2147483647 h 350"/>
              <a:gd name="T32" fmla="*/ 2147483647 w 398"/>
              <a:gd name="T33" fmla="*/ 2147483647 h 350"/>
              <a:gd name="T34" fmla="*/ 2147483647 w 398"/>
              <a:gd name="T35" fmla="*/ 2147483647 h 350"/>
              <a:gd name="T36" fmla="*/ 2147483647 w 398"/>
              <a:gd name="T37" fmla="*/ 2147483647 h 350"/>
              <a:gd name="T38" fmla="*/ 2147483647 w 398"/>
              <a:gd name="T39" fmla="*/ 2147483647 h 350"/>
              <a:gd name="T40" fmla="*/ 2147483647 w 398"/>
              <a:gd name="T41" fmla="*/ 2147483647 h 350"/>
              <a:gd name="T42" fmla="*/ 2147483647 w 398"/>
              <a:gd name="T43" fmla="*/ 2147483647 h 350"/>
              <a:gd name="T44" fmla="*/ 2147483647 w 398"/>
              <a:gd name="T45" fmla="*/ 2147483647 h 350"/>
              <a:gd name="T46" fmla="*/ 2147483647 w 398"/>
              <a:gd name="T47" fmla="*/ 2147483647 h 350"/>
              <a:gd name="T48" fmla="*/ 2147483647 w 398"/>
              <a:gd name="T49" fmla="*/ 2147483647 h 350"/>
              <a:gd name="T50" fmla="*/ 2147483647 w 398"/>
              <a:gd name="T51" fmla="*/ 2147483647 h 350"/>
              <a:gd name="T52" fmla="*/ 2147483647 w 398"/>
              <a:gd name="T53" fmla="*/ 2147483647 h 350"/>
              <a:gd name="T54" fmla="*/ 2147483647 w 398"/>
              <a:gd name="T55" fmla="*/ 2147483647 h 350"/>
              <a:gd name="T56" fmla="*/ 2147483647 w 398"/>
              <a:gd name="T57" fmla="*/ 2147483647 h 350"/>
              <a:gd name="T58" fmla="*/ 2147483647 w 398"/>
              <a:gd name="T59" fmla="*/ 2147483647 h 350"/>
              <a:gd name="T60" fmla="*/ 2147483647 w 398"/>
              <a:gd name="T61" fmla="*/ 2147483647 h 350"/>
              <a:gd name="T62" fmla="*/ 2147483647 w 398"/>
              <a:gd name="T63" fmla="*/ 2147483647 h 350"/>
              <a:gd name="T64" fmla="*/ 2147483647 w 398"/>
              <a:gd name="T65" fmla="*/ 2147483647 h 350"/>
              <a:gd name="T66" fmla="*/ 2147483647 w 398"/>
              <a:gd name="T67" fmla="*/ 2147483647 h 350"/>
              <a:gd name="T68" fmla="*/ 2147483647 w 398"/>
              <a:gd name="T69" fmla="*/ 2147483647 h 350"/>
              <a:gd name="T70" fmla="*/ 2147483647 w 398"/>
              <a:gd name="T71" fmla="*/ 2147483647 h 350"/>
              <a:gd name="T72" fmla="*/ 2147483647 w 398"/>
              <a:gd name="T73" fmla="*/ 2147483647 h 350"/>
              <a:gd name="T74" fmla="*/ 2147483647 w 398"/>
              <a:gd name="T75" fmla="*/ 2147483647 h 350"/>
              <a:gd name="T76" fmla="*/ 2147483647 w 398"/>
              <a:gd name="T77" fmla="*/ 2147483647 h 350"/>
              <a:gd name="T78" fmla="*/ 2147483647 w 398"/>
              <a:gd name="T79" fmla="*/ 2147483647 h 350"/>
              <a:gd name="T80" fmla="*/ 2147483647 w 398"/>
              <a:gd name="T81" fmla="*/ 2147483647 h 350"/>
              <a:gd name="T82" fmla="*/ 2147483647 w 398"/>
              <a:gd name="T83" fmla="*/ 2147483647 h 350"/>
              <a:gd name="T84" fmla="*/ 2147483647 w 398"/>
              <a:gd name="T85" fmla="*/ 2147483647 h 350"/>
              <a:gd name="T86" fmla="*/ 2147483647 w 398"/>
              <a:gd name="T87" fmla="*/ 2147483647 h 350"/>
              <a:gd name="T88" fmla="*/ 2147483647 w 398"/>
              <a:gd name="T89" fmla="*/ 2147483647 h 350"/>
              <a:gd name="T90" fmla="*/ 2147483647 w 398"/>
              <a:gd name="T91" fmla="*/ 2147483647 h 350"/>
              <a:gd name="T92" fmla="*/ 2147483647 w 398"/>
              <a:gd name="T93" fmla="*/ 2147483647 h 350"/>
              <a:gd name="T94" fmla="*/ 2147483647 w 398"/>
              <a:gd name="T95" fmla="*/ 2147483647 h 350"/>
              <a:gd name="T96" fmla="*/ 2147483647 w 398"/>
              <a:gd name="T97" fmla="*/ 2147483647 h 350"/>
              <a:gd name="T98" fmla="*/ 2147483647 w 398"/>
              <a:gd name="T99" fmla="*/ 2147483647 h 350"/>
              <a:gd name="T100" fmla="*/ 2147483647 w 398"/>
              <a:gd name="T101" fmla="*/ 2147483647 h 350"/>
              <a:gd name="T102" fmla="*/ 2147483647 w 398"/>
              <a:gd name="T103" fmla="*/ 2147483647 h 350"/>
              <a:gd name="T104" fmla="*/ 2147483647 w 398"/>
              <a:gd name="T105" fmla="*/ 2147483647 h 350"/>
              <a:gd name="T106" fmla="*/ 2147483647 w 398"/>
              <a:gd name="T107" fmla="*/ 2147483647 h 350"/>
              <a:gd name="T108" fmla="*/ 0 w 398"/>
              <a:gd name="T109" fmla="*/ 2147483647 h 350"/>
              <a:gd name="T110" fmla="*/ 2147483647 w 398"/>
              <a:gd name="T111" fmla="*/ 0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98" h="350">
                <a:moveTo>
                  <a:pt x="2" y="0"/>
                </a:moveTo>
                <a:lnTo>
                  <a:pt x="74" y="4"/>
                </a:lnTo>
                <a:lnTo>
                  <a:pt x="138" y="2"/>
                </a:lnTo>
                <a:lnTo>
                  <a:pt x="324" y="10"/>
                </a:lnTo>
                <a:lnTo>
                  <a:pt x="322" y="86"/>
                </a:lnTo>
                <a:lnTo>
                  <a:pt x="308" y="84"/>
                </a:lnTo>
                <a:lnTo>
                  <a:pt x="308" y="118"/>
                </a:lnTo>
                <a:lnTo>
                  <a:pt x="316" y="120"/>
                </a:lnTo>
                <a:lnTo>
                  <a:pt x="314" y="122"/>
                </a:lnTo>
                <a:lnTo>
                  <a:pt x="316" y="124"/>
                </a:lnTo>
                <a:lnTo>
                  <a:pt x="324" y="122"/>
                </a:lnTo>
                <a:lnTo>
                  <a:pt x="334" y="126"/>
                </a:lnTo>
                <a:lnTo>
                  <a:pt x="336" y="120"/>
                </a:lnTo>
                <a:lnTo>
                  <a:pt x="344" y="126"/>
                </a:lnTo>
                <a:lnTo>
                  <a:pt x="346" y="124"/>
                </a:lnTo>
                <a:lnTo>
                  <a:pt x="348" y="124"/>
                </a:lnTo>
                <a:lnTo>
                  <a:pt x="350" y="126"/>
                </a:lnTo>
                <a:lnTo>
                  <a:pt x="346" y="128"/>
                </a:lnTo>
                <a:lnTo>
                  <a:pt x="344" y="132"/>
                </a:lnTo>
                <a:lnTo>
                  <a:pt x="336" y="138"/>
                </a:lnTo>
                <a:lnTo>
                  <a:pt x="346" y="146"/>
                </a:lnTo>
                <a:lnTo>
                  <a:pt x="342" y="148"/>
                </a:lnTo>
                <a:lnTo>
                  <a:pt x="346" y="154"/>
                </a:lnTo>
                <a:lnTo>
                  <a:pt x="342" y="154"/>
                </a:lnTo>
                <a:lnTo>
                  <a:pt x="338" y="166"/>
                </a:lnTo>
                <a:lnTo>
                  <a:pt x="342" y="170"/>
                </a:lnTo>
                <a:lnTo>
                  <a:pt x="344" y="170"/>
                </a:lnTo>
                <a:lnTo>
                  <a:pt x="348" y="174"/>
                </a:lnTo>
                <a:lnTo>
                  <a:pt x="344" y="176"/>
                </a:lnTo>
                <a:lnTo>
                  <a:pt x="342" y="182"/>
                </a:lnTo>
                <a:lnTo>
                  <a:pt x="338" y="178"/>
                </a:lnTo>
                <a:lnTo>
                  <a:pt x="336" y="178"/>
                </a:lnTo>
                <a:lnTo>
                  <a:pt x="338" y="184"/>
                </a:lnTo>
                <a:lnTo>
                  <a:pt x="338" y="190"/>
                </a:lnTo>
                <a:lnTo>
                  <a:pt x="346" y="186"/>
                </a:lnTo>
                <a:lnTo>
                  <a:pt x="348" y="190"/>
                </a:lnTo>
                <a:lnTo>
                  <a:pt x="342" y="194"/>
                </a:lnTo>
                <a:lnTo>
                  <a:pt x="344" y="198"/>
                </a:lnTo>
                <a:lnTo>
                  <a:pt x="350" y="198"/>
                </a:lnTo>
                <a:lnTo>
                  <a:pt x="348" y="204"/>
                </a:lnTo>
                <a:lnTo>
                  <a:pt x="350" y="206"/>
                </a:lnTo>
                <a:lnTo>
                  <a:pt x="348" y="208"/>
                </a:lnTo>
                <a:lnTo>
                  <a:pt x="350" y="228"/>
                </a:lnTo>
                <a:lnTo>
                  <a:pt x="348" y="234"/>
                </a:lnTo>
                <a:lnTo>
                  <a:pt x="354" y="240"/>
                </a:lnTo>
                <a:lnTo>
                  <a:pt x="356" y="252"/>
                </a:lnTo>
                <a:lnTo>
                  <a:pt x="354" y="258"/>
                </a:lnTo>
                <a:lnTo>
                  <a:pt x="366" y="268"/>
                </a:lnTo>
                <a:lnTo>
                  <a:pt x="370" y="274"/>
                </a:lnTo>
                <a:lnTo>
                  <a:pt x="372" y="284"/>
                </a:lnTo>
                <a:lnTo>
                  <a:pt x="372" y="290"/>
                </a:lnTo>
                <a:lnTo>
                  <a:pt x="378" y="290"/>
                </a:lnTo>
                <a:lnTo>
                  <a:pt x="380" y="290"/>
                </a:lnTo>
                <a:lnTo>
                  <a:pt x="374" y="298"/>
                </a:lnTo>
                <a:lnTo>
                  <a:pt x="384" y="300"/>
                </a:lnTo>
                <a:lnTo>
                  <a:pt x="384" y="304"/>
                </a:lnTo>
                <a:lnTo>
                  <a:pt x="386" y="304"/>
                </a:lnTo>
                <a:lnTo>
                  <a:pt x="386" y="306"/>
                </a:lnTo>
                <a:lnTo>
                  <a:pt x="388" y="306"/>
                </a:lnTo>
                <a:lnTo>
                  <a:pt x="394" y="312"/>
                </a:lnTo>
                <a:lnTo>
                  <a:pt x="392" y="316"/>
                </a:lnTo>
                <a:lnTo>
                  <a:pt x="394" y="316"/>
                </a:lnTo>
                <a:lnTo>
                  <a:pt x="394" y="322"/>
                </a:lnTo>
                <a:lnTo>
                  <a:pt x="396" y="320"/>
                </a:lnTo>
                <a:lnTo>
                  <a:pt x="392" y="324"/>
                </a:lnTo>
                <a:lnTo>
                  <a:pt x="396" y="324"/>
                </a:lnTo>
                <a:lnTo>
                  <a:pt x="394" y="326"/>
                </a:lnTo>
                <a:lnTo>
                  <a:pt x="394" y="330"/>
                </a:lnTo>
                <a:lnTo>
                  <a:pt x="398" y="330"/>
                </a:lnTo>
                <a:lnTo>
                  <a:pt x="398" y="334"/>
                </a:lnTo>
                <a:lnTo>
                  <a:pt x="394" y="334"/>
                </a:lnTo>
                <a:lnTo>
                  <a:pt x="396" y="336"/>
                </a:lnTo>
                <a:lnTo>
                  <a:pt x="398" y="336"/>
                </a:lnTo>
                <a:lnTo>
                  <a:pt x="398" y="338"/>
                </a:lnTo>
                <a:lnTo>
                  <a:pt x="392" y="340"/>
                </a:lnTo>
                <a:lnTo>
                  <a:pt x="392" y="336"/>
                </a:lnTo>
                <a:lnTo>
                  <a:pt x="390" y="338"/>
                </a:lnTo>
                <a:lnTo>
                  <a:pt x="386" y="338"/>
                </a:lnTo>
                <a:lnTo>
                  <a:pt x="388" y="340"/>
                </a:lnTo>
                <a:lnTo>
                  <a:pt x="386" y="340"/>
                </a:lnTo>
                <a:lnTo>
                  <a:pt x="386" y="344"/>
                </a:lnTo>
                <a:lnTo>
                  <a:pt x="384" y="340"/>
                </a:lnTo>
                <a:lnTo>
                  <a:pt x="382" y="342"/>
                </a:lnTo>
                <a:lnTo>
                  <a:pt x="380" y="340"/>
                </a:lnTo>
                <a:lnTo>
                  <a:pt x="380" y="344"/>
                </a:lnTo>
                <a:lnTo>
                  <a:pt x="372" y="342"/>
                </a:lnTo>
                <a:lnTo>
                  <a:pt x="370" y="340"/>
                </a:lnTo>
                <a:lnTo>
                  <a:pt x="370" y="342"/>
                </a:lnTo>
                <a:lnTo>
                  <a:pt x="368" y="342"/>
                </a:lnTo>
                <a:lnTo>
                  <a:pt x="364" y="346"/>
                </a:lnTo>
                <a:lnTo>
                  <a:pt x="364" y="340"/>
                </a:lnTo>
                <a:lnTo>
                  <a:pt x="360" y="342"/>
                </a:lnTo>
                <a:lnTo>
                  <a:pt x="360" y="340"/>
                </a:lnTo>
                <a:lnTo>
                  <a:pt x="358" y="340"/>
                </a:lnTo>
                <a:lnTo>
                  <a:pt x="358" y="336"/>
                </a:lnTo>
                <a:lnTo>
                  <a:pt x="354" y="340"/>
                </a:lnTo>
                <a:lnTo>
                  <a:pt x="352" y="338"/>
                </a:lnTo>
                <a:lnTo>
                  <a:pt x="348" y="340"/>
                </a:lnTo>
                <a:lnTo>
                  <a:pt x="348" y="336"/>
                </a:lnTo>
                <a:lnTo>
                  <a:pt x="346" y="338"/>
                </a:lnTo>
                <a:lnTo>
                  <a:pt x="342" y="336"/>
                </a:lnTo>
                <a:lnTo>
                  <a:pt x="338" y="338"/>
                </a:lnTo>
                <a:lnTo>
                  <a:pt x="338" y="336"/>
                </a:lnTo>
                <a:lnTo>
                  <a:pt x="336" y="334"/>
                </a:lnTo>
                <a:lnTo>
                  <a:pt x="336" y="336"/>
                </a:lnTo>
                <a:lnTo>
                  <a:pt x="332" y="338"/>
                </a:lnTo>
                <a:lnTo>
                  <a:pt x="330" y="330"/>
                </a:lnTo>
                <a:lnTo>
                  <a:pt x="328" y="336"/>
                </a:lnTo>
                <a:lnTo>
                  <a:pt x="324" y="334"/>
                </a:lnTo>
                <a:lnTo>
                  <a:pt x="322" y="338"/>
                </a:lnTo>
                <a:lnTo>
                  <a:pt x="324" y="340"/>
                </a:lnTo>
                <a:lnTo>
                  <a:pt x="324" y="342"/>
                </a:lnTo>
                <a:lnTo>
                  <a:pt x="320" y="338"/>
                </a:lnTo>
                <a:lnTo>
                  <a:pt x="318" y="340"/>
                </a:lnTo>
                <a:lnTo>
                  <a:pt x="316" y="340"/>
                </a:lnTo>
                <a:lnTo>
                  <a:pt x="310" y="342"/>
                </a:lnTo>
                <a:lnTo>
                  <a:pt x="312" y="346"/>
                </a:lnTo>
                <a:lnTo>
                  <a:pt x="308" y="346"/>
                </a:lnTo>
                <a:lnTo>
                  <a:pt x="310" y="348"/>
                </a:lnTo>
                <a:lnTo>
                  <a:pt x="300" y="348"/>
                </a:lnTo>
                <a:lnTo>
                  <a:pt x="288" y="350"/>
                </a:lnTo>
                <a:lnTo>
                  <a:pt x="286" y="340"/>
                </a:lnTo>
                <a:lnTo>
                  <a:pt x="278" y="344"/>
                </a:lnTo>
                <a:lnTo>
                  <a:pt x="272" y="340"/>
                </a:lnTo>
                <a:lnTo>
                  <a:pt x="264" y="338"/>
                </a:lnTo>
                <a:lnTo>
                  <a:pt x="260" y="338"/>
                </a:lnTo>
                <a:lnTo>
                  <a:pt x="260" y="336"/>
                </a:lnTo>
                <a:lnTo>
                  <a:pt x="258" y="336"/>
                </a:lnTo>
                <a:lnTo>
                  <a:pt x="256" y="336"/>
                </a:lnTo>
                <a:lnTo>
                  <a:pt x="254" y="338"/>
                </a:lnTo>
                <a:lnTo>
                  <a:pt x="252" y="338"/>
                </a:lnTo>
                <a:lnTo>
                  <a:pt x="252" y="336"/>
                </a:lnTo>
                <a:lnTo>
                  <a:pt x="248" y="336"/>
                </a:lnTo>
                <a:lnTo>
                  <a:pt x="246" y="330"/>
                </a:lnTo>
                <a:lnTo>
                  <a:pt x="244" y="334"/>
                </a:lnTo>
                <a:lnTo>
                  <a:pt x="240" y="334"/>
                </a:lnTo>
                <a:lnTo>
                  <a:pt x="238" y="334"/>
                </a:lnTo>
                <a:lnTo>
                  <a:pt x="238" y="330"/>
                </a:lnTo>
                <a:lnTo>
                  <a:pt x="236" y="334"/>
                </a:lnTo>
                <a:lnTo>
                  <a:pt x="236" y="330"/>
                </a:lnTo>
                <a:lnTo>
                  <a:pt x="232" y="336"/>
                </a:lnTo>
                <a:lnTo>
                  <a:pt x="226" y="336"/>
                </a:lnTo>
                <a:lnTo>
                  <a:pt x="224" y="330"/>
                </a:lnTo>
                <a:lnTo>
                  <a:pt x="222" y="330"/>
                </a:lnTo>
                <a:lnTo>
                  <a:pt x="220" y="326"/>
                </a:lnTo>
                <a:lnTo>
                  <a:pt x="216" y="328"/>
                </a:lnTo>
                <a:lnTo>
                  <a:pt x="218" y="322"/>
                </a:lnTo>
                <a:lnTo>
                  <a:pt x="210" y="322"/>
                </a:lnTo>
                <a:lnTo>
                  <a:pt x="210" y="320"/>
                </a:lnTo>
                <a:lnTo>
                  <a:pt x="206" y="320"/>
                </a:lnTo>
                <a:lnTo>
                  <a:pt x="206" y="318"/>
                </a:lnTo>
                <a:lnTo>
                  <a:pt x="206" y="316"/>
                </a:lnTo>
                <a:lnTo>
                  <a:pt x="192" y="316"/>
                </a:lnTo>
                <a:lnTo>
                  <a:pt x="180" y="316"/>
                </a:lnTo>
                <a:lnTo>
                  <a:pt x="168" y="306"/>
                </a:lnTo>
                <a:lnTo>
                  <a:pt x="152" y="304"/>
                </a:lnTo>
                <a:lnTo>
                  <a:pt x="146" y="300"/>
                </a:lnTo>
                <a:lnTo>
                  <a:pt x="140" y="302"/>
                </a:lnTo>
                <a:lnTo>
                  <a:pt x="132" y="294"/>
                </a:lnTo>
                <a:lnTo>
                  <a:pt x="80" y="292"/>
                </a:lnTo>
                <a:lnTo>
                  <a:pt x="82" y="144"/>
                </a:lnTo>
                <a:lnTo>
                  <a:pt x="8" y="142"/>
                </a:lnTo>
                <a:lnTo>
                  <a:pt x="10" y="76"/>
                </a:lnTo>
                <a:lnTo>
                  <a:pt x="0" y="76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3" name="Freeform 323">
            <a:extLst>
              <a:ext uri="{FF2B5EF4-FFF2-40B4-BE49-F238E27FC236}">
                <a16:creationId xmlns:a16="http://schemas.microsoft.com/office/drawing/2014/main" id="{3FD6C038-624F-9DD3-6FAC-D46EC240FB84}"/>
              </a:ext>
            </a:extLst>
          </p:cNvPr>
          <p:cNvSpPr>
            <a:spLocks/>
          </p:cNvSpPr>
          <p:nvPr/>
        </p:nvSpPr>
        <p:spPr bwMode="auto">
          <a:xfrm>
            <a:off x="2903538" y="3128964"/>
            <a:ext cx="1109662" cy="750887"/>
          </a:xfrm>
          <a:custGeom>
            <a:avLst/>
            <a:gdLst>
              <a:gd name="T0" fmla="*/ 2147483647 w 526"/>
              <a:gd name="T1" fmla="*/ 2147483647 h 372"/>
              <a:gd name="T2" fmla="*/ 2147483647 w 526"/>
              <a:gd name="T3" fmla="*/ 2147483647 h 372"/>
              <a:gd name="T4" fmla="*/ 2147483647 w 526"/>
              <a:gd name="T5" fmla="*/ 2147483647 h 372"/>
              <a:gd name="T6" fmla="*/ 2147483647 w 526"/>
              <a:gd name="T7" fmla="*/ 2147483647 h 372"/>
              <a:gd name="T8" fmla="*/ 2147483647 w 526"/>
              <a:gd name="T9" fmla="*/ 2147483647 h 372"/>
              <a:gd name="T10" fmla="*/ 2147483647 w 526"/>
              <a:gd name="T11" fmla="*/ 2147483647 h 372"/>
              <a:gd name="T12" fmla="*/ 2147483647 w 526"/>
              <a:gd name="T13" fmla="*/ 2147483647 h 372"/>
              <a:gd name="T14" fmla="*/ 2147483647 w 526"/>
              <a:gd name="T15" fmla="*/ 2147483647 h 372"/>
              <a:gd name="T16" fmla="*/ 2147483647 w 526"/>
              <a:gd name="T17" fmla="*/ 2147483647 h 372"/>
              <a:gd name="T18" fmla="*/ 2147483647 w 526"/>
              <a:gd name="T19" fmla="*/ 2147483647 h 372"/>
              <a:gd name="T20" fmla="*/ 2147483647 w 526"/>
              <a:gd name="T21" fmla="*/ 2147483647 h 372"/>
              <a:gd name="T22" fmla="*/ 2147483647 w 526"/>
              <a:gd name="T23" fmla="*/ 2147483647 h 372"/>
              <a:gd name="T24" fmla="*/ 2147483647 w 526"/>
              <a:gd name="T25" fmla="*/ 2147483647 h 372"/>
              <a:gd name="T26" fmla="*/ 2147483647 w 526"/>
              <a:gd name="T27" fmla="*/ 2147483647 h 372"/>
              <a:gd name="T28" fmla="*/ 2147483647 w 526"/>
              <a:gd name="T29" fmla="*/ 2147483647 h 372"/>
              <a:gd name="T30" fmla="*/ 2147483647 w 526"/>
              <a:gd name="T31" fmla="*/ 2147483647 h 372"/>
              <a:gd name="T32" fmla="*/ 2147483647 w 526"/>
              <a:gd name="T33" fmla="*/ 2147483647 h 372"/>
              <a:gd name="T34" fmla="*/ 2147483647 w 526"/>
              <a:gd name="T35" fmla="*/ 2147483647 h 372"/>
              <a:gd name="T36" fmla="*/ 0 w 526"/>
              <a:gd name="T37" fmla="*/ 2147483647 h 372"/>
              <a:gd name="T38" fmla="*/ 2147483647 w 526"/>
              <a:gd name="T39" fmla="*/ 2147483647 h 372"/>
              <a:gd name="T40" fmla="*/ 2147483647 w 526"/>
              <a:gd name="T41" fmla="*/ 2147483647 h 372"/>
              <a:gd name="T42" fmla="*/ 2147483647 w 526"/>
              <a:gd name="T43" fmla="*/ 2147483647 h 372"/>
              <a:gd name="T44" fmla="*/ 2147483647 w 526"/>
              <a:gd name="T45" fmla="*/ 2147483647 h 372"/>
              <a:gd name="T46" fmla="*/ 2147483647 w 526"/>
              <a:gd name="T47" fmla="*/ 2147483647 h 372"/>
              <a:gd name="T48" fmla="*/ 2147483647 w 526"/>
              <a:gd name="T49" fmla="*/ 2147483647 h 372"/>
              <a:gd name="T50" fmla="*/ 2147483647 w 526"/>
              <a:gd name="T51" fmla="*/ 2147483647 h 372"/>
              <a:gd name="T52" fmla="*/ 2147483647 w 526"/>
              <a:gd name="T53" fmla="*/ 2147483647 h 372"/>
              <a:gd name="T54" fmla="*/ 2147483647 w 526"/>
              <a:gd name="T55" fmla="*/ 2147483647 h 372"/>
              <a:gd name="T56" fmla="*/ 2147483647 w 526"/>
              <a:gd name="T57" fmla="*/ 2147483647 h 372"/>
              <a:gd name="T58" fmla="*/ 2147483647 w 526"/>
              <a:gd name="T59" fmla="*/ 2147483647 h 372"/>
              <a:gd name="T60" fmla="*/ 2147483647 w 526"/>
              <a:gd name="T61" fmla="*/ 2147483647 h 372"/>
              <a:gd name="T62" fmla="*/ 2147483647 w 526"/>
              <a:gd name="T63" fmla="*/ 2147483647 h 372"/>
              <a:gd name="T64" fmla="*/ 2147483647 w 526"/>
              <a:gd name="T65" fmla="*/ 2147483647 h 372"/>
              <a:gd name="T66" fmla="*/ 2147483647 w 526"/>
              <a:gd name="T67" fmla="*/ 2147483647 h 372"/>
              <a:gd name="T68" fmla="*/ 2147483647 w 526"/>
              <a:gd name="T69" fmla="*/ 2147483647 h 372"/>
              <a:gd name="T70" fmla="*/ 2147483647 w 526"/>
              <a:gd name="T71" fmla="*/ 2147483647 h 372"/>
              <a:gd name="T72" fmla="*/ 2147483647 w 526"/>
              <a:gd name="T73" fmla="*/ 2147483647 h 372"/>
              <a:gd name="T74" fmla="*/ 2147483647 w 526"/>
              <a:gd name="T75" fmla="*/ 2147483647 h 372"/>
              <a:gd name="T76" fmla="*/ 2147483647 w 526"/>
              <a:gd name="T77" fmla="*/ 2147483647 h 372"/>
              <a:gd name="T78" fmla="*/ 2147483647 w 526"/>
              <a:gd name="T79" fmla="*/ 2147483647 h 372"/>
              <a:gd name="T80" fmla="*/ 2147483647 w 526"/>
              <a:gd name="T81" fmla="*/ 2147483647 h 372"/>
              <a:gd name="T82" fmla="*/ 2147483647 w 526"/>
              <a:gd name="T83" fmla="*/ 2147483647 h 372"/>
              <a:gd name="T84" fmla="*/ 2147483647 w 526"/>
              <a:gd name="T85" fmla="*/ 2147483647 h 372"/>
              <a:gd name="T86" fmla="*/ 2147483647 w 526"/>
              <a:gd name="T87" fmla="*/ 2147483647 h 372"/>
              <a:gd name="T88" fmla="*/ 2147483647 w 526"/>
              <a:gd name="T89" fmla="*/ 2147483647 h 372"/>
              <a:gd name="T90" fmla="*/ 2147483647 w 526"/>
              <a:gd name="T91" fmla="*/ 2147483647 h 372"/>
              <a:gd name="T92" fmla="*/ 2147483647 w 526"/>
              <a:gd name="T93" fmla="*/ 2147483647 h 372"/>
              <a:gd name="T94" fmla="*/ 2147483647 w 526"/>
              <a:gd name="T95" fmla="*/ 2147483647 h 372"/>
              <a:gd name="T96" fmla="*/ 2147483647 w 526"/>
              <a:gd name="T97" fmla="*/ 2147483647 h 372"/>
              <a:gd name="T98" fmla="*/ 2147483647 w 526"/>
              <a:gd name="T99" fmla="*/ 2147483647 h 372"/>
              <a:gd name="T100" fmla="*/ 2147483647 w 526"/>
              <a:gd name="T101" fmla="*/ 0 h 372"/>
              <a:gd name="T102" fmla="*/ 2147483647 w 526"/>
              <a:gd name="T103" fmla="*/ 2147483647 h 372"/>
              <a:gd name="T104" fmla="*/ 2147483647 w 526"/>
              <a:gd name="T105" fmla="*/ 2147483647 h 372"/>
              <a:gd name="T106" fmla="*/ 2147483647 w 526"/>
              <a:gd name="T107" fmla="*/ 2147483647 h 372"/>
              <a:gd name="T108" fmla="*/ 2147483647 w 526"/>
              <a:gd name="T109" fmla="*/ 2147483647 h 372"/>
              <a:gd name="T110" fmla="*/ 2147483647 w 526"/>
              <a:gd name="T111" fmla="*/ 2147483647 h 372"/>
              <a:gd name="T112" fmla="*/ 2147483647 w 526"/>
              <a:gd name="T113" fmla="*/ 2147483647 h 372"/>
              <a:gd name="T114" fmla="*/ 2147483647 w 526"/>
              <a:gd name="T115" fmla="*/ 2147483647 h 372"/>
              <a:gd name="T116" fmla="*/ 2147483647 w 526"/>
              <a:gd name="T117" fmla="*/ 2147483647 h 3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26" h="372">
                <a:moveTo>
                  <a:pt x="526" y="68"/>
                </a:moveTo>
                <a:lnTo>
                  <a:pt x="524" y="304"/>
                </a:lnTo>
                <a:lnTo>
                  <a:pt x="498" y="302"/>
                </a:lnTo>
                <a:lnTo>
                  <a:pt x="498" y="314"/>
                </a:lnTo>
                <a:lnTo>
                  <a:pt x="472" y="314"/>
                </a:lnTo>
                <a:lnTo>
                  <a:pt x="472" y="328"/>
                </a:lnTo>
                <a:lnTo>
                  <a:pt x="446" y="328"/>
                </a:lnTo>
                <a:lnTo>
                  <a:pt x="446" y="334"/>
                </a:lnTo>
                <a:lnTo>
                  <a:pt x="412" y="332"/>
                </a:lnTo>
                <a:lnTo>
                  <a:pt x="408" y="350"/>
                </a:lnTo>
                <a:lnTo>
                  <a:pt x="404" y="350"/>
                </a:lnTo>
                <a:lnTo>
                  <a:pt x="404" y="372"/>
                </a:lnTo>
                <a:lnTo>
                  <a:pt x="368" y="372"/>
                </a:lnTo>
                <a:lnTo>
                  <a:pt x="368" y="360"/>
                </a:lnTo>
                <a:lnTo>
                  <a:pt x="306" y="356"/>
                </a:lnTo>
                <a:lnTo>
                  <a:pt x="306" y="348"/>
                </a:lnTo>
                <a:lnTo>
                  <a:pt x="96" y="344"/>
                </a:lnTo>
                <a:lnTo>
                  <a:pt x="96" y="318"/>
                </a:lnTo>
                <a:lnTo>
                  <a:pt x="0" y="316"/>
                </a:lnTo>
                <a:lnTo>
                  <a:pt x="4" y="144"/>
                </a:lnTo>
                <a:lnTo>
                  <a:pt x="18" y="146"/>
                </a:lnTo>
                <a:lnTo>
                  <a:pt x="32" y="128"/>
                </a:lnTo>
                <a:lnTo>
                  <a:pt x="42" y="134"/>
                </a:lnTo>
                <a:lnTo>
                  <a:pt x="54" y="130"/>
                </a:lnTo>
                <a:lnTo>
                  <a:pt x="60" y="118"/>
                </a:lnTo>
                <a:lnTo>
                  <a:pt x="66" y="118"/>
                </a:lnTo>
                <a:lnTo>
                  <a:pt x="72" y="130"/>
                </a:lnTo>
                <a:lnTo>
                  <a:pt x="78" y="130"/>
                </a:lnTo>
                <a:lnTo>
                  <a:pt x="84" y="130"/>
                </a:lnTo>
                <a:lnTo>
                  <a:pt x="88" y="124"/>
                </a:lnTo>
                <a:lnTo>
                  <a:pt x="92" y="124"/>
                </a:lnTo>
                <a:lnTo>
                  <a:pt x="100" y="126"/>
                </a:lnTo>
                <a:lnTo>
                  <a:pt x="112" y="126"/>
                </a:lnTo>
                <a:lnTo>
                  <a:pt x="124" y="122"/>
                </a:lnTo>
                <a:lnTo>
                  <a:pt x="132" y="122"/>
                </a:lnTo>
                <a:lnTo>
                  <a:pt x="140" y="120"/>
                </a:lnTo>
                <a:lnTo>
                  <a:pt x="144" y="116"/>
                </a:lnTo>
                <a:lnTo>
                  <a:pt x="158" y="114"/>
                </a:lnTo>
                <a:lnTo>
                  <a:pt x="160" y="38"/>
                </a:lnTo>
                <a:lnTo>
                  <a:pt x="142" y="36"/>
                </a:lnTo>
                <a:lnTo>
                  <a:pt x="142" y="28"/>
                </a:lnTo>
                <a:lnTo>
                  <a:pt x="162" y="24"/>
                </a:lnTo>
                <a:lnTo>
                  <a:pt x="162" y="18"/>
                </a:lnTo>
                <a:lnTo>
                  <a:pt x="182" y="18"/>
                </a:lnTo>
                <a:lnTo>
                  <a:pt x="182" y="12"/>
                </a:lnTo>
                <a:lnTo>
                  <a:pt x="190" y="12"/>
                </a:lnTo>
                <a:lnTo>
                  <a:pt x="190" y="10"/>
                </a:lnTo>
                <a:lnTo>
                  <a:pt x="196" y="10"/>
                </a:lnTo>
                <a:lnTo>
                  <a:pt x="196" y="6"/>
                </a:lnTo>
                <a:lnTo>
                  <a:pt x="208" y="6"/>
                </a:lnTo>
                <a:lnTo>
                  <a:pt x="208" y="0"/>
                </a:lnTo>
                <a:lnTo>
                  <a:pt x="220" y="2"/>
                </a:lnTo>
                <a:lnTo>
                  <a:pt x="218" y="38"/>
                </a:lnTo>
                <a:lnTo>
                  <a:pt x="268" y="40"/>
                </a:lnTo>
                <a:lnTo>
                  <a:pt x="268" y="62"/>
                </a:lnTo>
                <a:lnTo>
                  <a:pt x="526" y="68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Freeform 324">
            <a:extLst>
              <a:ext uri="{FF2B5EF4-FFF2-40B4-BE49-F238E27FC236}">
                <a16:creationId xmlns:a16="http://schemas.microsoft.com/office/drawing/2014/main" id="{EBC8ECFF-A8FD-7C7B-66D4-545849C68C9C}"/>
              </a:ext>
            </a:extLst>
          </p:cNvPr>
          <p:cNvSpPr>
            <a:spLocks/>
          </p:cNvSpPr>
          <p:nvPr/>
        </p:nvSpPr>
        <p:spPr bwMode="auto">
          <a:xfrm>
            <a:off x="3671888" y="3738563"/>
            <a:ext cx="806450" cy="704850"/>
          </a:xfrm>
          <a:custGeom>
            <a:avLst/>
            <a:gdLst>
              <a:gd name="T0" fmla="*/ 2147483647 w 382"/>
              <a:gd name="T1" fmla="*/ 2147483647 h 350"/>
              <a:gd name="T2" fmla="*/ 2147483647 w 382"/>
              <a:gd name="T3" fmla="*/ 2147483647 h 350"/>
              <a:gd name="T4" fmla="*/ 2147483647 w 382"/>
              <a:gd name="T5" fmla="*/ 2147483647 h 350"/>
              <a:gd name="T6" fmla="*/ 2147483647 w 382"/>
              <a:gd name="T7" fmla="*/ 2147483647 h 350"/>
              <a:gd name="T8" fmla="*/ 2147483647 w 382"/>
              <a:gd name="T9" fmla="*/ 2147483647 h 350"/>
              <a:gd name="T10" fmla="*/ 2147483647 w 382"/>
              <a:gd name="T11" fmla="*/ 2147483647 h 350"/>
              <a:gd name="T12" fmla="*/ 2147483647 w 382"/>
              <a:gd name="T13" fmla="*/ 2147483647 h 350"/>
              <a:gd name="T14" fmla="*/ 2147483647 w 382"/>
              <a:gd name="T15" fmla="*/ 2147483647 h 350"/>
              <a:gd name="T16" fmla="*/ 0 w 382"/>
              <a:gd name="T17" fmla="*/ 2147483647 h 350"/>
              <a:gd name="T18" fmla="*/ 2147483647 w 382"/>
              <a:gd name="T19" fmla="*/ 2147483647 h 350"/>
              <a:gd name="T20" fmla="*/ 2147483647 w 382"/>
              <a:gd name="T21" fmla="*/ 2147483647 h 350"/>
              <a:gd name="T22" fmla="*/ 2147483647 w 382"/>
              <a:gd name="T23" fmla="*/ 2147483647 h 350"/>
              <a:gd name="T24" fmla="*/ 2147483647 w 382"/>
              <a:gd name="T25" fmla="*/ 2147483647 h 350"/>
              <a:gd name="T26" fmla="*/ 2147483647 w 382"/>
              <a:gd name="T27" fmla="*/ 2147483647 h 350"/>
              <a:gd name="T28" fmla="*/ 2147483647 w 382"/>
              <a:gd name="T29" fmla="*/ 2147483647 h 350"/>
              <a:gd name="T30" fmla="*/ 2147483647 w 382"/>
              <a:gd name="T31" fmla="*/ 2147483647 h 350"/>
              <a:gd name="T32" fmla="*/ 2147483647 w 382"/>
              <a:gd name="T33" fmla="*/ 2147483647 h 350"/>
              <a:gd name="T34" fmla="*/ 2147483647 w 382"/>
              <a:gd name="T35" fmla="*/ 2147483647 h 350"/>
              <a:gd name="T36" fmla="*/ 2147483647 w 382"/>
              <a:gd name="T37" fmla="*/ 2147483647 h 350"/>
              <a:gd name="T38" fmla="*/ 2147483647 w 382"/>
              <a:gd name="T39" fmla="*/ 0 h 350"/>
              <a:gd name="T40" fmla="*/ 2147483647 w 382"/>
              <a:gd name="T41" fmla="*/ 2147483647 h 350"/>
              <a:gd name="T42" fmla="*/ 2147483647 w 382"/>
              <a:gd name="T43" fmla="*/ 2147483647 h 350"/>
              <a:gd name="T44" fmla="*/ 2147483647 w 382"/>
              <a:gd name="T45" fmla="*/ 2147483647 h 350"/>
              <a:gd name="T46" fmla="*/ 2147483647 w 382"/>
              <a:gd name="T47" fmla="*/ 2147483647 h 350"/>
              <a:gd name="T48" fmla="*/ 2147483647 w 382"/>
              <a:gd name="T49" fmla="*/ 2147483647 h 3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2" h="350">
                <a:moveTo>
                  <a:pt x="382" y="4"/>
                </a:moveTo>
                <a:lnTo>
                  <a:pt x="382" y="52"/>
                </a:lnTo>
                <a:lnTo>
                  <a:pt x="376" y="52"/>
                </a:lnTo>
                <a:lnTo>
                  <a:pt x="370" y="300"/>
                </a:lnTo>
                <a:lnTo>
                  <a:pt x="370" y="350"/>
                </a:lnTo>
                <a:lnTo>
                  <a:pt x="322" y="348"/>
                </a:lnTo>
                <a:lnTo>
                  <a:pt x="136" y="340"/>
                </a:lnTo>
                <a:lnTo>
                  <a:pt x="72" y="342"/>
                </a:lnTo>
                <a:lnTo>
                  <a:pt x="0" y="338"/>
                </a:lnTo>
                <a:lnTo>
                  <a:pt x="4" y="70"/>
                </a:lnTo>
                <a:lnTo>
                  <a:pt x="40" y="70"/>
                </a:lnTo>
                <a:lnTo>
                  <a:pt x="40" y="48"/>
                </a:lnTo>
                <a:lnTo>
                  <a:pt x="44" y="48"/>
                </a:lnTo>
                <a:lnTo>
                  <a:pt x="48" y="30"/>
                </a:lnTo>
                <a:lnTo>
                  <a:pt x="82" y="32"/>
                </a:lnTo>
                <a:lnTo>
                  <a:pt x="82" y="26"/>
                </a:lnTo>
                <a:lnTo>
                  <a:pt x="108" y="26"/>
                </a:lnTo>
                <a:lnTo>
                  <a:pt x="108" y="12"/>
                </a:lnTo>
                <a:lnTo>
                  <a:pt x="134" y="12"/>
                </a:lnTo>
                <a:lnTo>
                  <a:pt x="134" y="0"/>
                </a:lnTo>
                <a:lnTo>
                  <a:pt x="160" y="2"/>
                </a:lnTo>
                <a:lnTo>
                  <a:pt x="382" y="4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5" name="Freeform 325">
            <a:extLst>
              <a:ext uri="{FF2B5EF4-FFF2-40B4-BE49-F238E27FC236}">
                <a16:creationId xmlns:a16="http://schemas.microsoft.com/office/drawing/2014/main" id="{59C38C37-8167-27C5-887F-7726650E85FB}"/>
              </a:ext>
            </a:extLst>
          </p:cNvPr>
          <p:cNvSpPr>
            <a:spLocks/>
          </p:cNvSpPr>
          <p:nvPr/>
        </p:nvSpPr>
        <p:spPr bwMode="auto">
          <a:xfrm>
            <a:off x="2879725" y="3765550"/>
            <a:ext cx="801688" cy="933450"/>
          </a:xfrm>
          <a:custGeom>
            <a:avLst/>
            <a:gdLst>
              <a:gd name="T0" fmla="*/ 2147483647 w 380"/>
              <a:gd name="T1" fmla="*/ 2147483647 h 462"/>
              <a:gd name="T2" fmla="*/ 2147483647 w 380"/>
              <a:gd name="T3" fmla="*/ 2147483647 h 462"/>
              <a:gd name="T4" fmla="*/ 2147483647 w 380"/>
              <a:gd name="T5" fmla="*/ 2147483647 h 462"/>
              <a:gd name="T6" fmla="*/ 2147483647 w 380"/>
              <a:gd name="T7" fmla="*/ 2147483647 h 462"/>
              <a:gd name="T8" fmla="*/ 2147483647 w 380"/>
              <a:gd name="T9" fmla="*/ 2147483647 h 462"/>
              <a:gd name="T10" fmla="*/ 2147483647 w 380"/>
              <a:gd name="T11" fmla="*/ 2147483647 h 462"/>
              <a:gd name="T12" fmla="*/ 0 w 380"/>
              <a:gd name="T13" fmla="*/ 2147483647 h 462"/>
              <a:gd name="T14" fmla="*/ 2147483647 w 380"/>
              <a:gd name="T15" fmla="*/ 2147483647 h 462"/>
              <a:gd name="T16" fmla="*/ 2147483647 w 380"/>
              <a:gd name="T17" fmla="*/ 0 h 462"/>
              <a:gd name="T18" fmla="*/ 2147483647 w 380"/>
              <a:gd name="T19" fmla="*/ 2147483647 h 462"/>
              <a:gd name="T20" fmla="*/ 2147483647 w 380"/>
              <a:gd name="T21" fmla="*/ 2147483647 h 462"/>
              <a:gd name="T22" fmla="*/ 2147483647 w 380"/>
              <a:gd name="T23" fmla="*/ 2147483647 h 462"/>
              <a:gd name="T24" fmla="*/ 2147483647 w 380"/>
              <a:gd name="T25" fmla="*/ 2147483647 h 462"/>
              <a:gd name="T26" fmla="*/ 2147483647 w 380"/>
              <a:gd name="T27" fmla="*/ 2147483647 h 462"/>
              <a:gd name="T28" fmla="*/ 2147483647 w 380"/>
              <a:gd name="T29" fmla="*/ 2147483647 h 462"/>
              <a:gd name="T30" fmla="*/ 2147483647 w 380"/>
              <a:gd name="T31" fmla="*/ 2147483647 h 462"/>
              <a:gd name="T32" fmla="*/ 2147483647 w 380"/>
              <a:gd name="T33" fmla="*/ 2147483647 h 462"/>
              <a:gd name="T34" fmla="*/ 2147483647 w 380"/>
              <a:gd name="T35" fmla="*/ 2147483647 h 4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80" h="462">
                <a:moveTo>
                  <a:pt x="380" y="56"/>
                </a:moveTo>
                <a:lnTo>
                  <a:pt x="376" y="324"/>
                </a:lnTo>
                <a:lnTo>
                  <a:pt x="152" y="320"/>
                </a:lnTo>
                <a:lnTo>
                  <a:pt x="150" y="394"/>
                </a:lnTo>
                <a:lnTo>
                  <a:pt x="158" y="394"/>
                </a:lnTo>
                <a:lnTo>
                  <a:pt x="160" y="460"/>
                </a:lnTo>
                <a:lnTo>
                  <a:pt x="0" y="462"/>
                </a:lnTo>
                <a:lnTo>
                  <a:pt x="6" y="192"/>
                </a:lnTo>
                <a:lnTo>
                  <a:pt x="12" y="0"/>
                </a:lnTo>
                <a:lnTo>
                  <a:pt x="108" y="2"/>
                </a:lnTo>
                <a:lnTo>
                  <a:pt x="108" y="28"/>
                </a:lnTo>
                <a:lnTo>
                  <a:pt x="318" y="32"/>
                </a:lnTo>
                <a:lnTo>
                  <a:pt x="318" y="40"/>
                </a:lnTo>
                <a:lnTo>
                  <a:pt x="380" y="44"/>
                </a:lnTo>
                <a:lnTo>
                  <a:pt x="380" y="56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6" name="Freeform 326">
            <a:extLst>
              <a:ext uri="{FF2B5EF4-FFF2-40B4-BE49-F238E27FC236}">
                <a16:creationId xmlns:a16="http://schemas.microsoft.com/office/drawing/2014/main" id="{5EC77FD3-7692-B9D2-9761-82175A1CD9C5}"/>
              </a:ext>
            </a:extLst>
          </p:cNvPr>
          <p:cNvSpPr>
            <a:spLocks/>
          </p:cNvSpPr>
          <p:nvPr/>
        </p:nvSpPr>
        <p:spPr bwMode="auto">
          <a:xfrm>
            <a:off x="3195639" y="4411663"/>
            <a:ext cx="644525" cy="1052512"/>
          </a:xfrm>
          <a:custGeom>
            <a:avLst/>
            <a:gdLst>
              <a:gd name="T0" fmla="*/ 2147483647 w 306"/>
              <a:gd name="T1" fmla="*/ 2147483647 h 522"/>
              <a:gd name="T2" fmla="*/ 2147483647 w 306"/>
              <a:gd name="T3" fmla="*/ 2147483647 h 522"/>
              <a:gd name="T4" fmla="*/ 2147483647 w 306"/>
              <a:gd name="T5" fmla="*/ 2147483647 h 522"/>
              <a:gd name="T6" fmla="*/ 2147483647 w 306"/>
              <a:gd name="T7" fmla="*/ 2147483647 h 522"/>
              <a:gd name="T8" fmla="*/ 2147483647 w 306"/>
              <a:gd name="T9" fmla="*/ 2147483647 h 522"/>
              <a:gd name="T10" fmla="*/ 2147483647 w 306"/>
              <a:gd name="T11" fmla="*/ 2147483647 h 522"/>
              <a:gd name="T12" fmla="*/ 2147483647 w 306"/>
              <a:gd name="T13" fmla="*/ 2147483647 h 522"/>
              <a:gd name="T14" fmla="*/ 2147483647 w 306"/>
              <a:gd name="T15" fmla="*/ 2147483647 h 522"/>
              <a:gd name="T16" fmla="*/ 2147483647 w 306"/>
              <a:gd name="T17" fmla="*/ 2147483647 h 522"/>
              <a:gd name="T18" fmla="*/ 2147483647 w 306"/>
              <a:gd name="T19" fmla="*/ 2147483647 h 522"/>
              <a:gd name="T20" fmla="*/ 2147483647 w 306"/>
              <a:gd name="T21" fmla="*/ 2147483647 h 522"/>
              <a:gd name="T22" fmla="*/ 2147483647 w 306"/>
              <a:gd name="T23" fmla="*/ 2147483647 h 522"/>
              <a:gd name="T24" fmla="*/ 2147483647 w 306"/>
              <a:gd name="T25" fmla="*/ 2147483647 h 522"/>
              <a:gd name="T26" fmla="*/ 2147483647 w 306"/>
              <a:gd name="T27" fmla="*/ 2147483647 h 522"/>
              <a:gd name="T28" fmla="*/ 2147483647 w 306"/>
              <a:gd name="T29" fmla="*/ 2147483647 h 522"/>
              <a:gd name="T30" fmla="*/ 2147483647 w 306"/>
              <a:gd name="T31" fmla="*/ 2147483647 h 522"/>
              <a:gd name="T32" fmla="*/ 2147483647 w 306"/>
              <a:gd name="T33" fmla="*/ 2147483647 h 522"/>
              <a:gd name="T34" fmla="*/ 2147483647 w 306"/>
              <a:gd name="T35" fmla="*/ 2147483647 h 522"/>
              <a:gd name="T36" fmla="*/ 2147483647 w 306"/>
              <a:gd name="T37" fmla="*/ 2147483647 h 522"/>
              <a:gd name="T38" fmla="*/ 2147483647 w 306"/>
              <a:gd name="T39" fmla="*/ 2147483647 h 522"/>
              <a:gd name="T40" fmla="*/ 2147483647 w 306"/>
              <a:gd name="T41" fmla="*/ 2147483647 h 522"/>
              <a:gd name="T42" fmla="*/ 2147483647 w 306"/>
              <a:gd name="T43" fmla="*/ 2147483647 h 522"/>
              <a:gd name="T44" fmla="*/ 2147483647 w 306"/>
              <a:gd name="T45" fmla="*/ 2147483647 h 522"/>
              <a:gd name="T46" fmla="*/ 2147483647 w 306"/>
              <a:gd name="T47" fmla="*/ 2147483647 h 522"/>
              <a:gd name="T48" fmla="*/ 2147483647 w 306"/>
              <a:gd name="T49" fmla="*/ 2147483647 h 522"/>
              <a:gd name="T50" fmla="*/ 2147483647 w 306"/>
              <a:gd name="T51" fmla="*/ 2147483647 h 522"/>
              <a:gd name="T52" fmla="*/ 2147483647 w 306"/>
              <a:gd name="T53" fmla="*/ 2147483647 h 522"/>
              <a:gd name="T54" fmla="*/ 2147483647 w 306"/>
              <a:gd name="T55" fmla="*/ 2147483647 h 522"/>
              <a:gd name="T56" fmla="*/ 2147483647 w 306"/>
              <a:gd name="T57" fmla="*/ 2147483647 h 522"/>
              <a:gd name="T58" fmla="*/ 2147483647 w 306"/>
              <a:gd name="T59" fmla="*/ 2147483647 h 522"/>
              <a:gd name="T60" fmla="*/ 2147483647 w 306"/>
              <a:gd name="T61" fmla="*/ 2147483647 h 522"/>
              <a:gd name="T62" fmla="*/ 2147483647 w 306"/>
              <a:gd name="T63" fmla="*/ 2147483647 h 522"/>
              <a:gd name="T64" fmla="*/ 2147483647 w 306"/>
              <a:gd name="T65" fmla="*/ 2147483647 h 522"/>
              <a:gd name="T66" fmla="*/ 2147483647 w 306"/>
              <a:gd name="T67" fmla="*/ 2147483647 h 522"/>
              <a:gd name="T68" fmla="*/ 2147483647 w 306"/>
              <a:gd name="T69" fmla="*/ 2147483647 h 522"/>
              <a:gd name="T70" fmla="*/ 2147483647 w 306"/>
              <a:gd name="T71" fmla="*/ 2147483647 h 522"/>
              <a:gd name="T72" fmla="*/ 2147483647 w 306"/>
              <a:gd name="T73" fmla="*/ 2147483647 h 522"/>
              <a:gd name="T74" fmla="*/ 2147483647 w 306"/>
              <a:gd name="T75" fmla="*/ 2147483647 h 522"/>
              <a:gd name="T76" fmla="*/ 2147483647 w 306"/>
              <a:gd name="T77" fmla="*/ 2147483647 h 522"/>
              <a:gd name="T78" fmla="*/ 2147483647 w 306"/>
              <a:gd name="T79" fmla="*/ 2147483647 h 522"/>
              <a:gd name="T80" fmla="*/ 2147483647 w 306"/>
              <a:gd name="T81" fmla="*/ 2147483647 h 522"/>
              <a:gd name="T82" fmla="*/ 2147483647 w 306"/>
              <a:gd name="T83" fmla="*/ 2147483647 h 522"/>
              <a:gd name="T84" fmla="*/ 2147483647 w 306"/>
              <a:gd name="T85" fmla="*/ 2147483647 h 522"/>
              <a:gd name="T86" fmla="*/ 2147483647 w 306"/>
              <a:gd name="T87" fmla="*/ 2147483647 h 522"/>
              <a:gd name="T88" fmla="*/ 2147483647 w 306"/>
              <a:gd name="T89" fmla="*/ 2147483647 h 522"/>
              <a:gd name="T90" fmla="*/ 2147483647 w 306"/>
              <a:gd name="T91" fmla="*/ 2147483647 h 522"/>
              <a:gd name="T92" fmla="*/ 2147483647 w 306"/>
              <a:gd name="T93" fmla="*/ 2147483647 h 522"/>
              <a:gd name="T94" fmla="*/ 2147483647 w 306"/>
              <a:gd name="T95" fmla="*/ 2147483647 h 522"/>
              <a:gd name="T96" fmla="*/ 2147483647 w 306"/>
              <a:gd name="T97" fmla="*/ 2147483647 h 522"/>
              <a:gd name="T98" fmla="*/ 2147483647 w 306"/>
              <a:gd name="T99" fmla="*/ 2147483647 h 522"/>
              <a:gd name="T100" fmla="*/ 2147483647 w 306"/>
              <a:gd name="T101" fmla="*/ 2147483647 h 522"/>
              <a:gd name="T102" fmla="*/ 2147483647 w 306"/>
              <a:gd name="T103" fmla="*/ 2147483647 h 522"/>
              <a:gd name="T104" fmla="*/ 2147483647 w 306"/>
              <a:gd name="T105" fmla="*/ 2147483647 h 522"/>
              <a:gd name="T106" fmla="*/ 2147483647 w 306"/>
              <a:gd name="T107" fmla="*/ 2147483647 h 522"/>
              <a:gd name="T108" fmla="*/ 2147483647 w 306"/>
              <a:gd name="T109" fmla="*/ 214748364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06" h="522">
                <a:moveTo>
                  <a:pt x="226" y="4"/>
                </a:moveTo>
                <a:lnTo>
                  <a:pt x="224" y="80"/>
                </a:lnTo>
                <a:lnTo>
                  <a:pt x="234" y="80"/>
                </a:lnTo>
                <a:lnTo>
                  <a:pt x="232" y="146"/>
                </a:lnTo>
                <a:lnTo>
                  <a:pt x="306" y="148"/>
                </a:lnTo>
                <a:lnTo>
                  <a:pt x="304" y="296"/>
                </a:lnTo>
                <a:lnTo>
                  <a:pt x="298" y="522"/>
                </a:lnTo>
                <a:lnTo>
                  <a:pt x="212" y="520"/>
                </a:lnTo>
                <a:lnTo>
                  <a:pt x="210" y="520"/>
                </a:lnTo>
                <a:lnTo>
                  <a:pt x="210" y="514"/>
                </a:lnTo>
                <a:lnTo>
                  <a:pt x="206" y="514"/>
                </a:lnTo>
                <a:lnTo>
                  <a:pt x="208" y="512"/>
                </a:lnTo>
                <a:lnTo>
                  <a:pt x="204" y="508"/>
                </a:lnTo>
                <a:lnTo>
                  <a:pt x="204" y="504"/>
                </a:lnTo>
                <a:lnTo>
                  <a:pt x="206" y="502"/>
                </a:lnTo>
                <a:lnTo>
                  <a:pt x="204" y="502"/>
                </a:lnTo>
                <a:lnTo>
                  <a:pt x="204" y="500"/>
                </a:lnTo>
                <a:lnTo>
                  <a:pt x="204" y="498"/>
                </a:lnTo>
                <a:lnTo>
                  <a:pt x="208" y="498"/>
                </a:lnTo>
                <a:lnTo>
                  <a:pt x="206" y="496"/>
                </a:lnTo>
                <a:lnTo>
                  <a:pt x="210" y="498"/>
                </a:lnTo>
                <a:lnTo>
                  <a:pt x="210" y="496"/>
                </a:lnTo>
                <a:lnTo>
                  <a:pt x="208" y="494"/>
                </a:lnTo>
                <a:lnTo>
                  <a:pt x="210" y="490"/>
                </a:lnTo>
                <a:lnTo>
                  <a:pt x="208" y="488"/>
                </a:lnTo>
                <a:lnTo>
                  <a:pt x="208" y="490"/>
                </a:lnTo>
                <a:lnTo>
                  <a:pt x="204" y="488"/>
                </a:lnTo>
                <a:lnTo>
                  <a:pt x="206" y="484"/>
                </a:lnTo>
                <a:lnTo>
                  <a:pt x="204" y="486"/>
                </a:lnTo>
                <a:lnTo>
                  <a:pt x="204" y="480"/>
                </a:lnTo>
                <a:lnTo>
                  <a:pt x="204" y="484"/>
                </a:lnTo>
                <a:lnTo>
                  <a:pt x="206" y="478"/>
                </a:lnTo>
                <a:lnTo>
                  <a:pt x="198" y="472"/>
                </a:lnTo>
                <a:lnTo>
                  <a:pt x="202" y="470"/>
                </a:lnTo>
                <a:lnTo>
                  <a:pt x="198" y="470"/>
                </a:lnTo>
                <a:lnTo>
                  <a:pt x="198" y="468"/>
                </a:lnTo>
                <a:lnTo>
                  <a:pt x="196" y="462"/>
                </a:lnTo>
                <a:lnTo>
                  <a:pt x="194" y="464"/>
                </a:lnTo>
                <a:lnTo>
                  <a:pt x="190" y="458"/>
                </a:lnTo>
                <a:lnTo>
                  <a:pt x="188" y="460"/>
                </a:lnTo>
                <a:lnTo>
                  <a:pt x="186" y="454"/>
                </a:lnTo>
                <a:lnTo>
                  <a:pt x="184" y="454"/>
                </a:lnTo>
                <a:lnTo>
                  <a:pt x="184" y="450"/>
                </a:lnTo>
                <a:lnTo>
                  <a:pt x="182" y="450"/>
                </a:lnTo>
                <a:lnTo>
                  <a:pt x="180" y="448"/>
                </a:lnTo>
                <a:lnTo>
                  <a:pt x="178" y="448"/>
                </a:lnTo>
                <a:lnTo>
                  <a:pt x="180" y="444"/>
                </a:lnTo>
                <a:lnTo>
                  <a:pt x="178" y="442"/>
                </a:lnTo>
                <a:lnTo>
                  <a:pt x="180" y="440"/>
                </a:lnTo>
                <a:lnTo>
                  <a:pt x="178" y="440"/>
                </a:lnTo>
                <a:lnTo>
                  <a:pt x="176" y="440"/>
                </a:lnTo>
                <a:lnTo>
                  <a:pt x="176" y="434"/>
                </a:lnTo>
                <a:lnTo>
                  <a:pt x="168" y="432"/>
                </a:lnTo>
                <a:lnTo>
                  <a:pt x="170" y="430"/>
                </a:lnTo>
                <a:lnTo>
                  <a:pt x="166" y="428"/>
                </a:lnTo>
                <a:lnTo>
                  <a:pt x="166" y="422"/>
                </a:lnTo>
                <a:lnTo>
                  <a:pt x="170" y="418"/>
                </a:lnTo>
                <a:lnTo>
                  <a:pt x="168" y="418"/>
                </a:lnTo>
                <a:lnTo>
                  <a:pt x="168" y="416"/>
                </a:lnTo>
                <a:lnTo>
                  <a:pt x="166" y="416"/>
                </a:lnTo>
                <a:lnTo>
                  <a:pt x="166" y="414"/>
                </a:lnTo>
                <a:lnTo>
                  <a:pt x="162" y="414"/>
                </a:lnTo>
                <a:lnTo>
                  <a:pt x="160" y="412"/>
                </a:lnTo>
                <a:lnTo>
                  <a:pt x="158" y="412"/>
                </a:lnTo>
                <a:lnTo>
                  <a:pt x="158" y="410"/>
                </a:lnTo>
                <a:lnTo>
                  <a:pt x="156" y="412"/>
                </a:lnTo>
                <a:lnTo>
                  <a:pt x="154" y="406"/>
                </a:lnTo>
                <a:lnTo>
                  <a:pt x="152" y="410"/>
                </a:lnTo>
                <a:lnTo>
                  <a:pt x="146" y="406"/>
                </a:lnTo>
                <a:lnTo>
                  <a:pt x="144" y="402"/>
                </a:lnTo>
                <a:lnTo>
                  <a:pt x="146" y="398"/>
                </a:lnTo>
                <a:lnTo>
                  <a:pt x="144" y="396"/>
                </a:lnTo>
                <a:lnTo>
                  <a:pt x="146" y="396"/>
                </a:lnTo>
                <a:lnTo>
                  <a:pt x="142" y="394"/>
                </a:lnTo>
                <a:lnTo>
                  <a:pt x="142" y="392"/>
                </a:lnTo>
                <a:lnTo>
                  <a:pt x="144" y="388"/>
                </a:lnTo>
                <a:lnTo>
                  <a:pt x="142" y="388"/>
                </a:lnTo>
                <a:lnTo>
                  <a:pt x="142" y="384"/>
                </a:lnTo>
                <a:lnTo>
                  <a:pt x="140" y="382"/>
                </a:lnTo>
                <a:lnTo>
                  <a:pt x="138" y="384"/>
                </a:lnTo>
                <a:lnTo>
                  <a:pt x="138" y="380"/>
                </a:lnTo>
                <a:lnTo>
                  <a:pt x="134" y="376"/>
                </a:lnTo>
                <a:lnTo>
                  <a:pt x="132" y="364"/>
                </a:lnTo>
                <a:lnTo>
                  <a:pt x="136" y="362"/>
                </a:lnTo>
                <a:lnTo>
                  <a:pt x="132" y="358"/>
                </a:lnTo>
                <a:lnTo>
                  <a:pt x="132" y="356"/>
                </a:lnTo>
                <a:lnTo>
                  <a:pt x="136" y="352"/>
                </a:lnTo>
                <a:lnTo>
                  <a:pt x="134" y="350"/>
                </a:lnTo>
                <a:lnTo>
                  <a:pt x="136" y="348"/>
                </a:lnTo>
                <a:lnTo>
                  <a:pt x="134" y="344"/>
                </a:lnTo>
                <a:lnTo>
                  <a:pt x="132" y="344"/>
                </a:lnTo>
                <a:lnTo>
                  <a:pt x="134" y="340"/>
                </a:lnTo>
                <a:lnTo>
                  <a:pt x="136" y="342"/>
                </a:lnTo>
                <a:lnTo>
                  <a:pt x="138" y="340"/>
                </a:lnTo>
                <a:lnTo>
                  <a:pt x="138" y="338"/>
                </a:lnTo>
                <a:lnTo>
                  <a:pt x="140" y="334"/>
                </a:lnTo>
                <a:lnTo>
                  <a:pt x="138" y="334"/>
                </a:lnTo>
                <a:lnTo>
                  <a:pt x="140" y="332"/>
                </a:lnTo>
                <a:lnTo>
                  <a:pt x="140" y="328"/>
                </a:lnTo>
                <a:lnTo>
                  <a:pt x="138" y="330"/>
                </a:lnTo>
                <a:lnTo>
                  <a:pt x="136" y="328"/>
                </a:lnTo>
                <a:lnTo>
                  <a:pt x="138" y="326"/>
                </a:lnTo>
                <a:lnTo>
                  <a:pt x="134" y="322"/>
                </a:lnTo>
                <a:lnTo>
                  <a:pt x="136" y="320"/>
                </a:lnTo>
                <a:lnTo>
                  <a:pt x="134" y="312"/>
                </a:lnTo>
                <a:lnTo>
                  <a:pt x="136" y="310"/>
                </a:lnTo>
                <a:lnTo>
                  <a:pt x="132" y="310"/>
                </a:lnTo>
                <a:lnTo>
                  <a:pt x="134" y="306"/>
                </a:lnTo>
                <a:lnTo>
                  <a:pt x="130" y="304"/>
                </a:lnTo>
                <a:lnTo>
                  <a:pt x="132" y="302"/>
                </a:lnTo>
                <a:lnTo>
                  <a:pt x="128" y="298"/>
                </a:lnTo>
                <a:lnTo>
                  <a:pt x="132" y="298"/>
                </a:lnTo>
                <a:lnTo>
                  <a:pt x="132" y="296"/>
                </a:lnTo>
                <a:lnTo>
                  <a:pt x="128" y="292"/>
                </a:lnTo>
                <a:lnTo>
                  <a:pt x="128" y="290"/>
                </a:lnTo>
                <a:lnTo>
                  <a:pt x="124" y="290"/>
                </a:lnTo>
                <a:lnTo>
                  <a:pt x="122" y="286"/>
                </a:lnTo>
                <a:lnTo>
                  <a:pt x="124" y="284"/>
                </a:lnTo>
                <a:lnTo>
                  <a:pt x="120" y="280"/>
                </a:lnTo>
                <a:lnTo>
                  <a:pt x="122" y="278"/>
                </a:lnTo>
                <a:lnTo>
                  <a:pt x="120" y="276"/>
                </a:lnTo>
                <a:lnTo>
                  <a:pt x="120" y="268"/>
                </a:lnTo>
                <a:lnTo>
                  <a:pt x="122" y="266"/>
                </a:lnTo>
                <a:lnTo>
                  <a:pt x="120" y="258"/>
                </a:lnTo>
                <a:lnTo>
                  <a:pt x="120" y="256"/>
                </a:lnTo>
                <a:lnTo>
                  <a:pt x="122" y="256"/>
                </a:lnTo>
                <a:lnTo>
                  <a:pt x="122" y="252"/>
                </a:lnTo>
                <a:lnTo>
                  <a:pt x="130" y="250"/>
                </a:lnTo>
                <a:lnTo>
                  <a:pt x="130" y="246"/>
                </a:lnTo>
                <a:lnTo>
                  <a:pt x="128" y="244"/>
                </a:lnTo>
                <a:lnTo>
                  <a:pt x="122" y="246"/>
                </a:lnTo>
                <a:lnTo>
                  <a:pt x="114" y="238"/>
                </a:lnTo>
                <a:lnTo>
                  <a:pt x="114" y="236"/>
                </a:lnTo>
                <a:lnTo>
                  <a:pt x="118" y="236"/>
                </a:lnTo>
                <a:lnTo>
                  <a:pt x="122" y="218"/>
                </a:lnTo>
                <a:lnTo>
                  <a:pt x="118" y="214"/>
                </a:lnTo>
                <a:lnTo>
                  <a:pt x="116" y="210"/>
                </a:lnTo>
                <a:lnTo>
                  <a:pt x="124" y="198"/>
                </a:lnTo>
                <a:lnTo>
                  <a:pt x="116" y="190"/>
                </a:lnTo>
                <a:lnTo>
                  <a:pt x="108" y="188"/>
                </a:lnTo>
                <a:lnTo>
                  <a:pt x="110" y="186"/>
                </a:lnTo>
                <a:lnTo>
                  <a:pt x="114" y="186"/>
                </a:lnTo>
                <a:lnTo>
                  <a:pt x="116" y="184"/>
                </a:lnTo>
                <a:lnTo>
                  <a:pt x="112" y="182"/>
                </a:lnTo>
                <a:lnTo>
                  <a:pt x="116" y="178"/>
                </a:lnTo>
                <a:lnTo>
                  <a:pt x="116" y="172"/>
                </a:lnTo>
                <a:lnTo>
                  <a:pt x="108" y="168"/>
                </a:lnTo>
                <a:lnTo>
                  <a:pt x="112" y="166"/>
                </a:lnTo>
                <a:lnTo>
                  <a:pt x="110" y="164"/>
                </a:lnTo>
                <a:lnTo>
                  <a:pt x="114" y="160"/>
                </a:lnTo>
                <a:lnTo>
                  <a:pt x="114" y="154"/>
                </a:lnTo>
                <a:lnTo>
                  <a:pt x="112" y="152"/>
                </a:lnTo>
                <a:lnTo>
                  <a:pt x="116" y="150"/>
                </a:lnTo>
                <a:lnTo>
                  <a:pt x="118" y="144"/>
                </a:lnTo>
                <a:lnTo>
                  <a:pt x="110" y="142"/>
                </a:lnTo>
                <a:lnTo>
                  <a:pt x="10" y="140"/>
                </a:lnTo>
                <a:lnTo>
                  <a:pt x="8" y="74"/>
                </a:lnTo>
                <a:lnTo>
                  <a:pt x="0" y="74"/>
                </a:lnTo>
                <a:lnTo>
                  <a:pt x="2" y="0"/>
                </a:lnTo>
                <a:lnTo>
                  <a:pt x="226" y="4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7" name="Freeform 327">
            <a:extLst>
              <a:ext uri="{FF2B5EF4-FFF2-40B4-BE49-F238E27FC236}">
                <a16:creationId xmlns:a16="http://schemas.microsoft.com/office/drawing/2014/main" id="{F9557E4E-5590-3BB0-047B-5B1673F8E747}"/>
              </a:ext>
            </a:extLst>
          </p:cNvPr>
          <p:cNvSpPr>
            <a:spLocks/>
          </p:cNvSpPr>
          <p:nvPr/>
        </p:nvSpPr>
        <p:spPr bwMode="auto">
          <a:xfrm>
            <a:off x="2870200" y="4692650"/>
            <a:ext cx="768350" cy="768350"/>
          </a:xfrm>
          <a:custGeom>
            <a:avLst/>
            <a:gdLst>
              <a:gd name="T0" fmla="*/ 2147483647 w 364"/>
              <a:gd name="T1" fmla="*/ 2147483647 h 380"/>
              <a:gd name="T2" fmla="*/ 2147483647 w 364"/>
              <a:gd name="T3" fmla="*/ 2147483647 h 380"/>
              <a:gd name="T4" fmla="*/ 2147483647 w 364"/>
              <a:gd name="T5" fmla="*/ 2147483647 h 380"/>
              <a:gd name="T6" fmla="*/ 2147483647 w 364"/>
              <a:gd name="T7" fmla="*/ 2147483647 h 380"/>
              <a:gd name="T8" fmla="*/ 2147483647 w 364"/>
              <a:gd name="T9" fmla="*/ 2147483647 h 380"/>
              <a:gd name="T10" fmla="*/ 2147483647 w 364"/>
              <a:gd name="T11" fmla="*/ 2147483647 h 380"/>
              <a:gd name="T12" fmla="*/ 2147483647 w 364"/>
              <a:gd name="T13" fmla="*/ 2147483647 h 380"/>
              <a:gd name="T14" fmla="*/ 2147483647 w 364"/>
              <a:gd name="T15" fmla="*/ 2147483647 h 380"/>
              <a:gd name="T16" fmla="*/ 2147483647 w 364"/>
              <a:gd name="T17" fmla="*/ 2147483647 h 380"/>
              <a:gd name="T18" fmla="*/ 2147483647 w 364"/>
              <a:gd name="T19" fmla="*/ 2147483647 h 380"/>
              <a:gd name="T20" fmla="*/ 2147483647 w 364"/>
              <a:gd name="T21" fmla="*/ 2147483647 h 380"/>
              <a:gd name="T22" fmla="*/ 2147483647 w 364"/>
              <a:gd name="T23" fmla="*/ 2147483647 h 380"/>
              <a:gd name="T24" fmla="*/ 2147483647 w 364"/>
              <a:gd name="T25" fmla="*/ 2147483647 h 380"/>
              <a:gd name="T26" fmla="*/ 2147483647 w 364"/>
              <a:gd name="T27" fmla="*/ 2147483647 h 380"/>
              <a:gd name="T28" fmla="*/ 2147483647 w 364"/>
              <a:gd name="T29" fmla="*/ 2147483647 h 380"/>
              <a:gd name="T30" fmla="*/ 2147483647 w 364"/>
              <a:gd name="T31" fmla="*/ 2147483647 h 380"/>
              <a:gd name="T32" fmla="*/ 2147483647 w 364"/>
              <a:gd name="T33" fmla="*/ 2147483647 h 380"/>
              <a:gd name="T34" fmla="*/ 2147483647 w 364"/>
              <a:gd name="T35" fmla="*/ 2147483647 h 380"/>
              <a:gd name="T36" fmla="*/ 2147483647 w 364"/>
              <a:gd name="T37" fmla="*/ 2147483647 h 380"/>
              <a:gd name="T38" fmla="*/ 2147483647 w 364"/>
              <a:gd name="T39" fmla="*/ 2147483647 h 380"/>
              <a:gd name="T40" fmla="*/ 2147483647 w 364"/>
              <a:gd name="T41" fmla="*/ 2147483647 h 380"/>
              <a:gd name="T42" fmla="*/ 2147483647 w 364"/>
              <a:gd name="T43" fmla="*/ 2147483647 h 380"/>
              <a:gd name="T44" fmla="*/ 2147483647 w 364"/>
              <a:gd name="T45" fmla="*/ 2147483647 h 380"/>
              <a:gd name="T46" fmla="*/ 2147483647 w 364"/>
              <a:gd name="T47" fmla="*/ 2147483647 h 380"/>
              <a:gd name="T48" fmla="*/ 2147483647 w 364"/>
              <a:gd name="T49" fmla="*/ 2147483647 h 380"/>
              <a:gd name="T50" fmla="*/ 2147483647 w 364"/>
              <a:gd name="T51" fmla="*/ 2147483647 h 380"/>
              <a:gd name="T52" fmla="*/ 2147483647 w 364"/>
              <a:gd name="T53" fmla="*/ 2147483647 h 380"/>
              <a:gd name="T54" fmla="*/ 2147483647 w 364"/>
              <a:gd name="T55" fmla="*/ 2147483647 h 380"/>
              <a:gd name="T56" fmla="*/ 2147483647 w 364"/>
              <a:gd name="T57" fmla="*/ 2147483647 h 380"/>
              <a:gd name="T58" fmla="*/ 2147483647 w 364"/>
              <a:gd name="T59" fmla="*/ 2147483647 h 380"/>
              <a:gd name="T60" fmla="*/ 2147483647 w 364"/>
              <a:gd name="T61" fmla="*/ 2147483647 h 380"/>
              <a:gd name="T62" fmla="*/ 2147483647 w 364"/>
              <a:gd name="T63" fmla="*/ 2147483647 h 380"/>
              <a:gd name="T64" fmla="*/ 2147483647 w 364"/>
              <a:gd name="T65" fmla="*/ 2147483647 h 380"/>
              <a:gd name="T66" fmla="*/ 2147483647 w 364"/>
              <a:gd name="T67" fmla="*/ 2147483647 h 380"/>
              <a:gd name="T68" fmla="*/ 2147483647 w 364"/>
              <a:gd name="T69" fmla="*/ 2147483647 h 380"/>
              <a:gd name="T70" fmla="*/ 2147483647 w 364"/>
              <a:gd name="T71" fmla="*/ 2147483647 h 380"/>
              <a:gd name="T72" fmla="*/ 2147483647 w 364"/>
              <a:gd name="T73" fmla="*/ 2147483647 h 380"/>
              <a:gd name="T74" fmla="*/ 2147483647 w 364"/>
              <a:gd name="T75" fmla="*/ 2147483647 h 380"/>
              <a:gd name="T76" fmla="*/ 2147483647 w 364"/>
              <a:gd name="T77" fmla="*/ 2147483647 h 380"/>
              <a:gd name="T78" fmla="*/ 2147483647 w 364"/>
              <a:gd name="T79" fmla="*/ 2147483647 h 380"/>
              <a:gd name="T80" fmla="*/ 2147483647 w 364"/>
              <a:gd name="T81" fmla="*/ 2147483647 h 380"/>
              <a:gd name="T82" fmla="*/ 2147483647 w 364"/>
              <a:gd name="T83" fmla="*/ 2147483647 h 380"/>
              <a:gd name="T84" fmla="*/ 2147483647 w 364"/>
              <a:gd name="T85" fmla="*/ 2147483647 h 380"/>
              <a:gd name="T86" fmla="*/ 2147483647 w 364"/>
              <a:gd name="T87" fmla="*/ 2147483647 h 380"/>
              <a:gd name="T88" fmla="*/ 2147483647 w 364"/>
              <a:gd name="T89" fmla="*/ 2147483647 h 380"/>
              <a:gd name="T90" fmla="*/ 2147483647 w 364"/>
              <a:gd name="T91" fmla="*/ 2147483647 h 380"/>
              <a:gd name="T92" fmla="*/ 2147483647 w 364"/>
              <a:gd name="T93" fmla="*/ 2147483647 h 380"/>
              <a:gd name="T94" fmla="*/ 2147483647 w 364"/>
              <a:gd name="T95" fmla="*/ 2147483647 h 380"/>
              <a:gd name="T96" fmla="*/ 2147483647 w 364"/>
              <a:gd name="T97" fmla="*/ 2147483647 h 380"/>
              <a:gd name="T98" fmla="*/ 2147483647 w 364"/>
              <a:gd name="T99" fmla="*/ 2147483647 h 380"/>
              <a:gd name="T100" fmla="*/ 2147483647 w 364"/>
              <a:gd name="T101" fmla="*/ 2147483647 h 38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64" h="380">
                <a:moveTo>
                  <a:pt x="4" y="2"/>
                </a:moveTo>
                <a:lnTo>
                  <a:pt x="164" y="0"/>
                </a:lnTo>
                <a:lnTo>
                  <a:pt x="264" y="2"/>
                </a:lnTo>
                <a:lnTo>
                  <a:pt x="272" y="4"/>
                </a:lnTo>
                <a:lnTo>
                  <a:pt x="270" y="10"/>
                </a:lnTo>
                <a:lnTo>
                  <a:pt x="266" y="12"/>
                </a:lnTo>
                <a:lnTo>
                  <a:pt x="268" y="14"/>
                </a:lnTo>
                <a:lnTo>
                  <a:pt x="268" y="20"/>
                </a:lnTo>
                <a:lnTo>
                  <a:pt x="264" y="24"/>
                </a:lnTo>
                <a:lnTo>
                  <a:pt x="266" y="26"/>
                </a:lnTo>
                <a:lnTo>
                  <a:pt x="262" y="28"/>
                </a:lnTo>
                <a:lnTo>
                  <a:pt x="270" y="32"/>
                </a:lnTo>
                <a:lnTo>
                  <a:pt x="270" y="38"/>
                </a:lnTo>
                <a:lnTo>
                  <a:pt x="266" y="42"/>
                </a:lnTo>
                <a:lnTo>
                  <a:pt x="270" y="44"/>
                </a:lnTo>
                <a:lnTo>
                  <a:pt x="268" y="46"/>
                </a:lnTo>
                <a:lnTo>
                  <a:pt x="264" y="46"/>
                </a:lnTo>
                <a:lnTo>
                  <a:pt x="262" y="48"/>
                </a:lnTo>
                <a:lnTo>
                  <a:pt x="270" y="50"/>
                </a:lnTo>
                <a:lnTo>
                  <a:pt x="278" y="58"/>
                </a:lnTo>
                <a:lnTo>
                  <a:pt x="270" y="70"/>
                </a:lnTo>
                <a:lnTo>
                  <a:pt x="272" y="74"/>
                </a:lnTo>
                <a:lnTo>
                  <a:pt x="276" y="78"/>
                </a:lnTo>
                <a:lnTo>
                  <a:pt x="272" y="96"/>
                </a:lnTo>
                <a:lnTo>
                  <a:pt x="268" y="96"/>
                </a:lnTo>
                <a:lnTo>
                  <a:pt x="268" y="98"/>
                </a:lnTo>
                <a:lnTo>
                  <a:pt x="276" y="106"/>
                </a:lnTo>
                <a:lnTo>
                  <a:pt x="282" y="104"/>
                </a:lnTo>
                <a:lnTo>
                  <a:pt x="284" y="106"/>
                </a:lnTo>
                <a:lnTo>
                  <a:pt x="284" y="110"/>
                </a:lnTo>
                <a:lnTo>
                  <a:pt x="276" y="112"/>
                </a:lnTo>
                <a:lnTo>
                  <a:pt x="276" y="116"/>
                </a:lnTo>
                <a:lnTo>
                  <a:pt x="274" y="116"/>
                </a:lnTo>
                <a:lnTo>
                  <a:pt x="274" y="118"/>
                </a:lnTo>
                <a:lnTo>
                  <a:pt x="276" y="126"/>
                </a:lnTo>
                <a:lnTo>
                  <a:pt x="274" y="128"/>
                </a:lnTo>
                <a:lnTo>
                  <a:pt x="274" y="136"/>
                </a:lnTo>
                <a:lnTo>
                  <a:pt x="276" y="138"/>
                </a:lnTo>
                <a:lnTo>
                  <a:pt x="274" y="140"/>
                </a:lnTo>
                <a:lnTo>
                  <a:pt x="278" y="144"/>
                </a:lnTo>
                <a:lnTo>
                  <a:pt x="276" y="146"/>
                </a:lnTo>
                <a:lnTo>
                  <a:pt x="278" y="150"/>
                </a:lnTo>
                <a:lnTo>
                  <a:pt x="282" y="150"/>
                </a:lnTo>
                <a:lnTo>
                  <a:pt x="282" y="152"/>
                </a:lnTo>
                <a:lnTo>
                  <a:pt x="286" y="156"/>
                </a:lnTo>
                <a:lnTo>
                  <a:pt x="286" y="158"/>
                </a:lnTo>
                <a:lnTo>
                  <a:pt x="282" y="158"/>
                </a:lnTo>
                <a:lnTo>
                  <a:pt x="286" y="162"/>
                </a:lnTo>
                <a:lnTo>
                  <a:pt x="284" y="164"/>
                </a:lnTo>
                <a:lnTo>
                  <a:pt x="288" y="166"/>
                </a:lnTo>
                <a:lnTo>
                  <a:pt x="286" y="170"/>
                </a:lnTo>
                <a:lnTo>
                  <a:pt x="290" y="170"/>
                </a:lnTo>
                <a:lnTo>
                  <a:pt x="288" y="172"/>
                </a:lnTo>
                <a:lnTo>
                  <a:pt x="290" y="180"/>
                </a:lnTo>
                <a:lnTo>
                  <a:pt x="288" y="182"/>
                </a:lnTo>
                <a:lnTo>
                  <a:pt x="292" y="186"/>
                </a:lnTo>
                <a:lnTo>
                  <a:pt x="290" y="188"/>
                </a:lnTo>
                <a:lnTo>
                  <a:pt x="292" y="190"/>
                </a:lnTo>
                <a:lnTo>
                  <a:pt x="294" y="188"/>
                </a:lnTo>
                <a:lnTo>
                  <a:pt x="294" y="192"/>
                </a:lnTo>
                <a:lnTo>
                  <a:pt x="292" y="194"/>
                </a:lnTo>
                <a:lnTo>
                  <a:pt x="294" y="194"/>
                </a:lnTo>
                <a:lnTo>
                  <a:pt x="292" y="198"/>
                </a:lnTo>
                <a:lnTo>
                  <a:pt x="292" y="200"/>
                </a:lnTo>
                <a:lnTo>
                  <a:pt x="290" y="202"/>
                </a:lnTo>
                <a:lnTo>
                  <a:pt x="288" y="200"/>
                </a:lnTo>
                <a:lnTo>
                  <a:pt x="286" y="204"/>
                </a:lnTo>
                <a:lnTo>
                  <a:pt x="288" y="204"/>
                </a:lnTo>
                <a:lnTo>
                  <a:pt x="290" y="208"/>
                </a:lnTo>
                <a:lnTo>
                  <a:pt x="288" y="210"/>
                </a:lnTo>
                <a:lnTo>
                  <a:pt x="290" y="212"/>
                </a:lnTo>
                <a:lnTo>
                  <a:pt x="286" y="216"/>
                </a:lnTo>
                <a:lnTo>
                  <a:pt x="286" y="218"/>
                </a:lnTo>
                <a:lnTo>
                  <a:pt x="290" y="222"/>
                </a:lnTo>
                <a:lnTo>
                  <a:pt x="286" y="224"/>
                </a:lnTo>
                <a:lnTo>
                  <a:pt x="288" y="236"/>
                </a:lnTo>
                <a:lnTo>
                  <a:pt x="292" y="240"/>
                </a:lnTo>
                <a:lnTo>
                  <a:pt x="292" y="244"/>
                </a:lnTo>
                <a:lnTo>
                  <a:pt x="294" y="242"/>
                </a:lnTo>
                <a:lnTo>
                  <a:pt x="296" y="244"/>
                </a:lnTo>
                <a:lnTo>
                  <a:pt x="296" y="248"/>
                </a:lnTo>
                <a:lnTo>
                  <a:pt x="298" y="248"/>
                </a:lnTo>
                <a:lnTo>
                  <a:pt x="296" y="252"/>
                </a:lnTo>
                <a:lnTo>
                  <a:pt x="296" y="254"/>
                </a:lnTo>
                <a:lnTo>
                  <a:pt x="300" y="256"/>
                </a:lnTo>
                <a:lnTo>
                  <a:pt x="298" y="256"/>
                </a:lnTo>
                <a:lnTo>
                  <a:pt x="300" y="258"/>
                </a:lnTo>
                <a:lnTo>
                  <a:pt x="298" y="262"/>
                </a:lnTo>
                <a:lnTo>
                  <a:pt x="300" y="266"/>
                </a:lnTo>
                <a:lnTo>
                  <a:pt x="306" y="270"/>
                </a:lnTo>
                <a:lnTo>
                  <a:pt x="308" y="266"/>
                </a:lnTo>
                <a:lnTo>
                  <a:pt x="310" y="272"/>
                </a:lnTo>
                <a:lnTo>
                  <a:pt x="312" y="270"/>
                </a:lnTo>
                <a:lnTo>
                  <a:pt x="312" y="272"/>
                </a:lnTo>
                <a:lnTo>
                  <a:pt x="314" y="272"/>
                </a:lnTo>
                <a:lnTo>
                  <a:pt x="316" y="274"/>
                </a:lnTo>
                <a:lnTo>
                  <a:pt x="320" y="274"/>
                </a:lnTo>
                <a:lnTo>
                  <a:pt x="320" y="276"/>
                </a:lnTo>
                <a:lnTo>
                  <a:pt x="322" y="276"/>
                </a:lnTo>
                <a:lnTo>
                  <a:pt x="322" y="278"/>
                </a:lnTo>
                <a:lnTo>
                  <a:pt x="324" y="278"/>
                </a:lnTo>
                <a:lnTo>
                  <a:pt x="320" y="282"/>
                </a:lnTo>
                <a:lnTo>
                  <a:pt x="320" y="288"/>
                </a:lnTo>
                <a:lnTo>
                  <a:pt x="324" y="290"/>
                </a:lnTo>
                <a:lnTo>
                  <a:pt x="322" y="292"/>
                </a:lnTo>
                <a:lnTo>
                  <a:pt x="330" y="294"/>
                </a:lnTo>
                <a:lnTo>
                  <a:pt x="330" y="300"/>
                </a:lnTo>
                <a:lnTo>
                  <a:pt x="332" y="300"/>
                </a:lnTo>
                <a:lnTo>
                  <a:pt x="334" y="300"/>
                </a:lnTo>
                <a:lnTo>
                  <a:pt x="332" y="302"/>
                </a:lnTo>
                <a:lnTo>
                  <a:pt x="334" y="304"/>
                </a:lnTo>
                <a:lnTo>
                  <a:pt x="332" y="308"/>
                </a:lnTo>
                <a:lnTo>
                  <a:pt x="334" y="308"/>
                </a:lnTo>
                <a:lnTo>
                  <a:pt x="336" y="310"/>
                </a:lnTo>
                <a:lnTo>
                  <a:pt x="338" y="310"/>
                </a:lnTo>
                <a:lnTo>
                  <a:pt x="338" y="314"/>
                </a:lnTo>
                <a:lnTo>
                  <a:pt x="340" y="314"/>
                </a:lnTo>
                <a:lnTo>
                  <a:pt x="342" y="320"/>
                </a:lnTo>
                <a:lnTo>
                  <a:pt x="344" y="318"/>
                </a:lnTo>
                <a:lnTo>
                  <a:pt x="348" y="324"/>
                </a:lnTo>
                <a:lnTo>
                  <a:pt x="350" y="322"/>
                </a:lnTo>
                <a:lnTo>
                  <a:pt x="352" y="328"/>
                </a:lnTo>
                <a:lnTo>
                  <a:pt x="352" y="330"/>
                </a:lnTo>
                <a:lnTo>
                  <a:pt x="356" y="330"/>
                </a:lnTo>
                <a:lnTo>
                  <a:pt x="352" y="332"/>
                </a:lnTo>
                <a:lnTo>
                  <a:pt x="360" y="338"/>
                </a:lnTo>
                <a:lnTo>
                  <a:pt x="358" y="344"/>
                </a:lnTo>
                <a:lnTo>
                  <a:pt x="358" y="340"/>
                </a:lnTo>
                <a:lnTo>
                  <a:pt x="358" y="346"/>
                </a:lnTo>
                <a:lnTo>
                  <a:pt x="360" y="344"/>
                </a:lnTo>
                <a:lnTo>
                  <a:pt x="358" y="348"/>
                </a:lnTo>
                <a:lnTo>
                  <a:pt x="362" y="350"/>
                </a:lnTo>
                <a:lnTo>
                  <a:pt x="362" y="348"/>
                </a:lnTo>
                <a:lnTo>
                  <a:pt x="364" y="350"/>
                </a:lnTo>
                <a:lnTo>
                  <a:pt x="362" y="354"/>
                </a:lnTo>
                <a:lnTo>
                  <a:pt x="364" y="356"/>
                </a:lnTo>
                <a:lnTo>
                  <a:pt x="364" y="358"/>
                </a:lnTo>
                <a:lnTo>
                  <a:pt x="360" y="356"/>
                </a:lnTo>
                <a:lnTo>
                  <a:pt x="362" y="358"/>
                </a:lnTo>
                <a:lnTo>
                  <a:pt x="358" y="358"/>
                </a:lnTo>
                <a:lnTo>
                  <a:pt x="358" y="360"/>
                </a:lnTo>
                <a:lnTo>
                  <a:pt x="358" y="362"/>
                </a:lnTo>
                <a:lnTo>
                  <a:pt x="360" y="362"/>
                </a:lnTo>
                <a:lnTo>
                  <a:pt x="358" y="364"/>
                </a:lnTo>
                <a:lnTo>
                  <a:pt x="358" y="368"/>
                </a:lnTo>
                <a:lnTo>
                  <a:pt x="362" y="372"/>
                </a:lnTo>
                <a:lnTo>
                  <a:pt x="360" y="374"/>
                </a:lnTo>
                <a:lnTo>
                  <a:pt x="364" y="374"/>
                </a:lnTo>
                <a:lnTo>
                  <a:pt x="364" y="380"/>
                </a:lnTo>
                <a:lnTo>
                  <a:pt x="306" y="376"/>
                </a:lnTo>
                <a:lnTo>
                  <a:pt x="306" y="352"/>
                </a:lnTo>
                <a:lnTo>
                  <a:pt x="274" y="352"/>
                </a:lnTo>
                <a:lnTo>
                  <a:pt x="272" y="348"/>
                </a:lnTo>
                <a:lnTo>
                  <a:pt x="250" y="344"/>
                </a:lnTo>
                <a:lnTo>
                  <a:pt x="250" y="350"/>
                </a:lnTo>
                <a:lnTo>
                  <a:pt x="240" y="348"/>
                </a:lnTo>
                <a:lnTo>
                  <a:pt x="236" y="354"/>
                </a:lnTo>
                <a:lnTo>
                  <a:pt x="234" y="352"/>
                </a:lnTo>
                <a:lnTo>
                  <a:pt x="232" y="350"/>
                </a:lnTo>
                <a:lnTo>
                  <a:pt x="232" y="346"/>
                </a:lnTo>
                <a:lnTo>
                  <a:pt x="230" y="344"/>
                </a:lnTo>
                <a:lnTo>
                  <a:pt x="226" y="344"/>
                </a:lnTo>
                <a:lnTo>
                  <a:pt x="228" y="350"/>
                </a:lnTo>
                <a:lnTo>
                  <a:pt x="222" y="350"/>
                </a:lnTo>
                <a:lnTo>
                  <a:pt x="220" y="344"/>
                </a:lnTo>
                <a:lnTo>
                  <a:pt x="216" y="340"/>
                </a:lnTo>
                <a:lnTo>
                  <a:pt x="214" y="340"/>
                </a:lnTo>
                <a:lnTo>
                  <a:pt x="216" y="346"/>
                </a:lnTo>
                <a:lnTo>
                  <a:pt x="210" y="346"/>
                </a:lnTo>
                <a:lnTo>
                  <a:pt x="202" y="350"/>
                </a:lnTo>
                <a:lnTo>
                  <a:pt x="200" y="346"/>
                </a:lnTo>
                <a:lnTo>
                  <a:pt x="204" y="340"/>
                </a:lnTo>
                <a:lnTo>
                  <a:pt x="202" y="334"/>
                </a:lnTo>
                <a:lnTo>
                  <a:pt x="206" y="328"/>
                </a:lnTo>
                <a:lnTo>
                  <a:pt x="202" y="326"/>
                </a:lnTo>
                <a:lnTo>
                  <a:pt x="186" y="330"/>
                </a:lnTo>
                <a:lnTo>
                  <a:pt x="184" y="334"/>
                </a:lnTo>
                <a:lnTo>
                  <a:pt x="182" y="324"/>
                </a:lnTo>
                <a:lnTo>
                  <a:pt x="180" y="322"/>
                </a:lnTo>
                <a:lnTo>
                  <a:pt x="178" y="326"/>
                </a:lnTo>
                <a:lnTo>
                  <a:pt x="174" y="328"/>
                </a:lnTo>
                <a:lnTo>
                  <a:pt x="176" y="334"/>
                </a:lnTo>
                <a:lnTo>
                  <a:pt x="174" y="334"/>
                </a:lnTo>
                <a:lnTo>
                  <a:pt x="166" y="334"/>
                </a:lnTo>
                <a:lnTo>
                  <a:pt x="166" y="328"/>
                </a:lnTo>
                <a:lnTo>
                  <a:pt x="158" y="326"/>
                </a:lnTo>
                <a:lnTo>
                  <a:pt x="158" y="320"/>
                </a:lnTo>
                <a:lnTo>
                  <a:pt x="154" y="322"/>
                </a:lnTo>
                <a:lnTo>
                  <a:pt x="150" y="320"/>
                </a:lnTo>
                <a:lnTo>
                  <a:pt x="148" y="322"/>
                </a:lnTo>
                <a:lnTo>
                  <a:pt x="144" y="318"/>
                </a:lnTo>
                <a:lnTo>
                  <a:pt x="142" y="318"/>
                </a:lnTo>
                <a:lnTo>
                  <a:pt x="138" y="312"/>
                </a:lnTo>
                <a:lnTo>
                  <a:pt x="132" y="312"/>
                </a:lnTo>
                <a:lnTo>
                  <a:pt x="128" y="316"/>
                </a:lnTo>
                <a:lnTo>
                  <a:pt x="122" y="318"/>
                </a:lnTo>
                <a:lnTo>
                  <a:pt x="122" y="316"/>
                </a:lnTo>
                <a:lnTo>
                  <a:pt x="126" y="314"/>
                </a:lnTo>
                <a:lnTo>
                  <a:pt x="126" y="312"/>
                </a:lnTo>
                <a:lnTo>
                  <a:pt x="122" y="310"/>
                </a:lnTo>
                <a:lnTo>
                  <a:pt x="120" y="308"/>
                </a:lnTo>
                <a:lnTo>
                  <a:pt x="120" y="298"/>
                </a:lnTo>
                <a:lnTo>
                  <a:pt x="122" y="296"/>
                </a:lnTo>
                <a:lnTo>
                  <a:pt x="122" y="292"/>
                </a:lnTo>
                <a:lnTo>
                  <a:pt x="120" y="290"/>
                </a:lnTo>
                <a:lnTo>
                  <a:pt x="114" y="290"/>
                </a:lnTo>
                <a:lnTo>
                  <a:pt x="112" y="288"/>
                </a:lnTo>
                <a:lnTo>
                  <a:pt x="106" y="290"/>
                </a:lnTo>
                <a:lnTo>
                  <a:pt x="106" y="288"/>
                </a:lnTo>
                <a:lnTo>
                  <a:pt x="110" y="284"/>
                </a:lnTo>
                <a:lnTo>
                  <a:pt x="108" y="282"/>
                </a:lnTo>
                <a:lnTo>
                  <a:pt x="104" y="284"/>
                </a:lnTo>
                <a:lnTo>
                  <a:pt x="100" y="284"/>
                </a:lnTo>
                <a:lnTo>
                  <a:pt x="96" y="276"/>
                </a:lnTo>
                <a:lnTo>
                  <a:pt x="100" y="270"/>
                </a:lnTo>
                <a:lnTo>
                  <a:pt x="96" y="266"/>
                </a:lnTo>
                <a:lnTo>
                  <a:pt x="84" y="270"/>
                </a:lnTo>
                <a:lnTo>
                  <a:pt x="74" y="272"/>
                </a:lnTo>
                <a:lnTo>
                  <a:pt x="74" y="266"/>
                </a:lnTo>
                <a:lnTo>
                  <a:pt x="78" y="266"/>
                </a:lnTo>
                <a:lnTo>
                  <a:pt x="80" y="262"/>
                </a:lnTo>
                <a:lnTo>
                  <a:pt x="60" y="254"/>
                </a:lnTo>
                <a:lnTo>
                  <a:pt x="66" y="240"/>
                </a:lnTo>
                <a:lnTo>
                  <a:pt x="66" y="238"/>
                </a:lnTo>
                <a:lnTo>
                  <a:pt x="60" y="234"/>
                </a:lnTo>
                <a:lnTo>
                  <a:pt x="56" y="236"/>
                </a:lnTo>
                <a:lnTo>
                  <a:pt x="54" y="228"/>
                </a:lnTo>
                <a:lnTo>
                  <a:pt x="56" y="226"/>
                </a:lnTo>
                <a:lnTo>
                  <a:pt x="60" y="230"/>
                </a:lnTo>
                <a:lnTo>
                  <a:pt x="64" y="228"/>
                </a:lnTo>
                <a:lnTo>
                  <a:pt x="68" y="222"/>
                </a:lnTo>
                <a:lnTo>
                  <a:pt x="68" y="218"/>
                </a:lnTo>
                <a:lnTo>
                  <a:pt x="66" y="216"/>
                </a:lnTo>
                <a:lnTo>
                  <a:pt x="54" y="216"/>
                </a:lnTo>
                <a:lnTo>
                  <a:pt x="48" y="212"/>
                </a:lnTo>
                <a:lnTo>
                  <a:pt x="40" y="214"/>
                </a:lnTo>
                <a:lnTo>
                  <a:pt x="38" y="216"/>
                </a:lnTo>
                <a:lnTo>
                  <a:pt x="42" y="218"/>
                </a:lnTo>
                <a:lnTo>
                  <a:pt x="44" y="220"/>
                </a:lnTo>
                <a:lnTo>
                  <a:pt x="46" y="226"/>
                </a:lnTo>
                <a:lnTo>
                  <a:pt x="44" y="228"/>
                </a:lnTo>
                <a:lnTo>
                  <a:pt x="36" y="226"/>
                </a:lnTo>
                <a:lnTo>
                  <a:pt x="34" y="224"/>
                </a:lnTo>
                <a:lnTo>
                  <a:pt x="30" y="222"/>
                </a:lnTo>
                <a:lnTo>
                  <a:pt x="18" y="226"/>
                </a:lnTo>
                <a:lnTo>
                  <a:pt x="12" y="220"/>
                </a:lnTo>
                <a:lnTo>
                  <a:pt x="8" y="212"/>
                </a:lnTo>
                <a:lnTo>
                  <a:pt x="2" y="216"/>
                </a:lnTo>
                <a:lnTo>
                  <a:pt x="0" y="216"/>
                </a:lnTo>
                <a:lnTo>
                  <a:pt x="4" y="2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8" name="Freeform 328">
            <a:extLst>
              <a:ext uri="{FF2B5EF4-FFF2-40B4-BE49-F238E27FC236}">
                <a16:creationId xmlns:a16="http://schemas.microsoft.com/office/drawing/2014/main" id="{1D4A4AFF-EE16-7640-C600-4694A050754C}"/>
              </a:ext>
            </a:extLst>
          </p:cNvPr>
          <p:cNvSpPr>
            <a:spLocks/>
          </p:cNvSpPr>
          <p:nvPr/>
        </p:nvSpPr>
        <p:spPr bwMode="auto">
          <a:xfrm>
            <a:off x="3625851" y="5008563"/>
            <a:ext cx="754063" cy="925512"/>
          </a:xfrm>
          <a:custGeom>
            <a:avLst/>
            <a:gdLst>
              <a:gd name="T0" fmla="*/ 2147483647 w 358"/>
              <a:gd name="T1" fmla="*/ 2147483647 h 458"/>
              <a:gd name="T2" fmla="*/ 2147483647 w 358"/>
              <a:gd name="T3" fmla="*/ 2147483647 h 458"/>
              <a:gd name="T4" fmla="*/ 2147483647 w 358"/>
              <a:gd name="T5" fmla="*/ 2147483647 h 458"/>
              <a:gd name="T6" fmla="*/ 2147483647 w 358"/>
              <a:gd name="T7" fmla="*/ 2147483647 h 458"/>
              <a:gd name="T8" fmla="*/ 2147483647 w 358"/>
              <a:gd name="T9" fmla="*/ 2147483647 h 458"/>
              <a:gd name="T10" fmla="*/ 2147483647 w 358"/>
              <a:gd name="T11" fmla="*/ 2147483647 h 458"/>
              <a:gd name="T12" fmla="*/ 2147483647 w 358"/>
              <a:gd name="T13" fmla="*/ 2147483647 h 458"/>
              <a:gd name="T14" fmla="*/ 2147483647 w 358"/>
              <a:gd name="T15" fmla="*/ 2147483647 h 458"/>
              <a:gd name="T16" fmla="*/ 2147483647 w 358"/>
              <a:gd name="T17" fmla="*/ 2147483647 h 458"/>
              <a:gd name="T18" fmla="*/ 2147483647 w 358"/>
              <a:gd name="T19" fmla="*/ 2147483647 h 458"/>
              <a:gd name="T20" fmla="*/ 2147483647 w 358"/>
              <a:gd name="T21" fmla="*/ 2147483647 h 458"/>
              <a:gd name="T22" fmla="*/ 2147483647 w 358"/>
              <a:gd name="T23" fmla="*/ 2147483647 h 458"/>
              <a:gd name="T24" fmla="*/ 2147483647 w 358"/>
              <a:gd name="T25" fmla="*/ 2147483647 h 458"/>
              <a:gd name="T26" fmla="*/ 2147483647 w 358"/>
              <a:gd name="T27" fmla="*/ 2147483647 h 458"/>
              <a:gd name="T28" fmla="*/ 2147483647 w 358"/>
              <a:gd name="T29" fmla="*/ 2147483647 h 458"/>
              <a:gd name="T30" fmla="*/ 2147483647 w 358"/>
              <a:gd name="T31" fmla="*/ 2147483647 h 458"/>
              <a:gd name="T32" fmla="*/ 2147483647 w 358"/>
              <a:gd name="T33" fmla="*/ 2147483647 h 458"/>
              <a:gd name="T34" fmla="*/ 2147483647 w 358"/>
              <a:gd name="T35" fmla="*/ 2147483647 h 458"/>
              <a:gd name="T36" fmla="*/ 2147483647 w 358"/>
              <a:gd name="T37" fmla="*/ 2147483647 h 458"/>
              <a:gd name="T38" fmla="*/ 2147483647 w 358"/>
              <a:gd name="T39" fmla="*/ 2147483647 h 458"/>
              <a:gd name="T40" fmla="*/ 2147483647 w 358"/>
              <a:gd name="T41" fmla="*/ 2147483647 h 458"/>
              <a:gd name="T42" fmla="*/ 2147483647 w 358"/>
              <a:gd name="T43" fmla="*/ 2147483647 h 458"/>
              <a:gd name="T44" fmla="*/ 2147483647 w 358"/>
              <a:gd name="T45" fmla="*/ 2147483647 h 458"/>
              <a:gd name="T46" fmla="*/ 2147483647 w 358"/>
              <a:gd name="T47" fmla="*/ 2147483647 h 458"/>
              <a:gd name="T48" fmla="*/ 2147483647 w 358"/>
              <a:gd name="T49" fmla="*/ 2147483647 h 458"/>
              <a:gd name="T50" fmla="*/ 2147483647 w 358"/>
              <a:gd name="T51" fmla="*/ 2147483647 h 458"/>
              <a:gd name="T52" fmla="*/ 2147483647 w 358"/>
              <a:gd name="T53" fmla="*/ 2147483647 h 458"/>
              <a:gd name="T54" fmla="*/ 2147483647 w 358"/>
              <a:gd name="T55" fmla="*/ 2147483647 h 458"/>
              <a:gd name="T56" fmla="*/ 2147483647 w 358"/>
              <a:gd name="T57" fmla="*/ 2147483647 h 458"/>
              <a:gd name="T58" fmla="*/ 2147483647 w 358"/>
              <a:gd name="T59" fmla="*/ 2147483647 h 458"/>
              <a:gd name="T60" fmla="*/ 0 w 358"/>
              <a:gd name="T61" fmla="*/ 2147483647 h 458"/>
              <a:gd name="T62" fmla="*/ 0 w 358"/>
              <a:gd name="T63" fmla="*/ 2147483647 h 458"/>
              <a:gd name="T64" fmla="*/ 2147483647 w 358"/>
              <a:gd name="T65" fmla="*/ 2147483647 h 458"/>
              <a:gd name="T66" fmla="*/ 2147483647 w 358"/>
              <a:gd name="T67" fmla="*/ 2147483647 h 458"/>
              <a:gd name="T68" fmla="*/ 2147483647 w 358"/>
              <a:gd name="T69" fmla="*/ 2147483647 h 458"/>
              <a:gd name="T70" fmla="*/ 2147483647 w 358"/>
              <a:gd name="T71" fmla="*/ 0 h 458"/>
              <a:gd name="T72" fmla="*/ 2147483647 w 358"/>
              <a:gd name="T73" fmla="*/ 2147483647 h 458"/>
              <a:gd name="T74" fmla="*/ 2147483647 w 358"/>
              <a:gd name="T75" fmla="*/ 2147483647 h 458"/>
              <a:gd name="T76" fmla="*/ 2147483647 w 358"/>
              <a:gd name="T77" fmla="*/ 2147483647 h 458"/>
              <a:gd name="T78" fmla="*/ 2147483647 w 358"/>
              <a:gd name="T79" fmla="*/ 2147483647 h 458"/>
              <a:gd name="T80" fmla="*/ 2147483647 w 358"/>
              <a:gd name="T81" fmla="*/ 2147483647 h 458"/>
              <a:gd name="T82" fmla="*/ 2147483647 w 358"/>
              <a:gd name="T83" fmla="*/ 2147483647 h 458"/>
              <a:gd name="T84" fmla="*/ 2147483647 w 358"/>
              <a:gd name="T85" fmla="*/ 2147483647 h 458"/>
              <a:gd name="T86" fmla="*/ 2147483647 w 358"/>
              <a:gd name="T87" fmla="*/ 2147483647 h 458"/>
              <a:gd name="T88" fmla="*/ 2147483647 w 358"/>
              <a:gd name="T89" fmla="*/ 2147483647 h 458"/>
              <a:gd name="T90" fmla="*/ 2147483647 w 358"/>
              <a:gd name="T91" fmla="*/ 2147483647 h 458"/>
              <a:gd name="T92" fmla="*/ 2147483647 w 358"/>
              <a:gd name="T93" fmla="*/ 2147483647 h 458"/>
              <a:gd name="T94" fmla="*/ 2147483647 w 358"/>
              <a:gd name="T95" fmla="*/ 2147483647 h 458"/>
              <a:gd name="T96" fmla="*/ 2147483647 w 358"/>
              <a:gd name="T97" fmla="*/ 2147483647 h 458"/>
              <a:gd name="T98" fmla="*/ 2147483647 w 358"/>
              <a:gd name="T99" fmla="*/ 2147483647 h 458"/>
              <a:gd name="T100" fmla="*/ 2147483647 w 358"/>
              <a:gd name="T101" fmla="*/ 2147483647 h 458"/>
              <a:gd name="T102" fmla="*/ 2147483647 w 358"/>
              <a:gd name="T103" fmla="*/ 2147483647 h 458"/>
              <a:gd name="T104" fmla="*/ 2147483647 w 358"/>
              <a:gd name="T105" fmla="*/ 2147483647 h 458"/>
              <a:gd name="T106" fmla="*/ 2147483647 w 358"/>
              <a:gd name="T107" fmla="*/ 2147483647 h 458"/>
              <a:gd name="T108" fmla="*/ 2147483647 w 358"/>
              <a:gd name="T109" fmla="*/ 2147483647 h 458"/>
              <a:gd name="T110" fmla="*/ 2147483647 w 358"/>
              <a:gd name="T111" fmla="*/ 2147483647 h 4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8" h="458">
                <a:moveTo>
                  <a:pt x="358" y="46"/>
                </a:moveTo>
                <a:lnTo>
                  <a:pt x="354" y="160"/>
                </a:lnTo>
                <a:lnTo>
                  <a:pt x="348" y="160"/>
                </a:lnTo>
                <a:lnTo>
                  <a:pt x="340" y="458"/>
                </a:lnTo>
                <a:lnTo>
                  <a:pt x="170" y="452"/>
                </a:lnTo>
                <a:lnTo>
                  <a:pt x="162" y="434"/>
                </a:lnTo>
                <a:lnTo>
                  <a:pt x="156" y="432"/>
                </a:lnTo>
                <a:lnTo>
                  <a:pt x="150" y="424"/>
                </a:lnTo>
                <a:lnTo>
                  <a:pt x="150" y="422"/>
                </a:lnTo>
                <a:lnTo>
                  <a:pt x="154" y="420"/>
                </a:lnTo>
                <a:lnTo>
                  <a:pt x="158" y="414"/>
                </a:lnTo>
                <a:lnTo>
                  <a:pt x="156" y="408"/>
                </a:lnTo>
                <a:lnTo>
                  <a:pt x="146" y="416"/>
                </a:lnTo>
                <a:lnTo>
                  <a:pt x="144" y="420"/>
                </a:lnTo>
                <a:lnTo>
                  <a:pt x="144" y="426"/>
                </a:lnTo>
                <a:lnTo>
                  <a:pt x="148" y="432"/>
                </a:lnTo>
                <a:lnTo>
                  <a:pt x="148" y="434"/>
                </a:lnTo>
                <a:lnTo>
                  <a:pt x="146" y="440"/>
                </a:lnTo>
                <a:lnTo>
                  <a:pt x="136" y="440"/>
                </a:lnTo>
                <a:lnTo>
                  <a:pt x="134" y="428"/>
                </a:lnTo>
                <a:lnTo>
                  <a:pt x="130" y="420"/>
                </a:lnTo>
                <a:lnTo>
                  <a:pt x="132" y="416"/>
                </a:lnTo>
                <a:lnTo>
                  <a:pt x="126" y="408"/>
                </a:lnTo>
                <a:lnTo>
                  <a:pt x="120" y="406"/>
                </a:lnTo>
                <a:lnTo>
                  <a:pt x="122" y="400"/>
                </a:lnTo>
                <a:lnTo>
                  <a:pt x="128" y="396"/>
                </a:lnTo>
                <a:lnTo>
                  <a:pt x="130" y="390"/>
                </a:lnTo>
                <a:lnTo>
                  <a:pt x="126" y="388"/>
                </a:lnTo>
                <a:lnTo>
                  <a:pt x="124" y="390"/>
                </a:lnTo>
                <a:lnTo>
                  <a:pt x="120" y="398"/>
                </a:lnTo>
                <a:lnTo>
                  <a:pt x="114" y="400"/>
                </a:lnTo>
                <a:lnTo>
                  <a:pt x="112" y="398"/>
                </a:lnTo>
                <a:lnTo>
                  <a:pt x="114" y="396"/>
                </a:lnTo>
                <a:lnTo>
                  <a:pt x="120" y="390"/>
                </a:lnTo>
                <a:lnTo>
                  <a:pt x="120" y="384"/>
                </a:lnTo>
                <a:lnTo>
                  <a:pt x="116" y="382"/>
                </a:lnTo>
                <a:lnTo>
                  <a:pt x="102" y="380"/>
                </a:lnTo>
                <a:lnTo>
                  <a:pt x="98" y="378"/>
                </a:lnTo>
                <a:lnTo>
                  <a:pt x="98" y="372"/>
                </a:lnTo>
                <a:lnTo>
                  <a:pt x="108" y="360"/>
                </a:lnTo>
                <a:lnTo>
                  <a:pt x="110" y="352"/>
                </a:lnTo>
                <a:lnTo>
                  <a:pt x="110" y="346"/>
                </a:lnTo>
                <a:lnTo>
                  <a:pt x="104" y="340"/>
                </a:lnTo>
                <a:lnTo>
                  <a:pt x="100" y="340"/>
                </a:lnTo>
                <a:lnTo>
                  <a:pt x="98" y="344"/>
                </a:lnTo>
                <a:lnTo>
                  <a:pt x="94" y="346"/>
                </a:lnTo>
                <a:lnTo>
                  <a:pt x="88" y="336"/>
                </a:lnTo>
                <a:lnTo>
                  <a:pt x="84" y="336"/>
                </a:lnTo>
                <a:lnTo>
                  <a:pt x="82" y="340"/>
                </a:lnTo>
                <a:lnTo>
                  <a:pt x="78" y="338"/>
                </a:lnTo>
                <a:lnTo>
                  <a:pt x="74" y="336"/>
                </a:lnTo>
                <a:lnTo>
                  <a:pt x="76" y="328"/>
                </a:lnTo>
                <a:lnTo>
                  <a:pt x="74" y="324"/>
                </a:lnTo>
                <a:lnTo>
                  <a:pt x="64" y="322"/>
                </a:lnTo>
                <a:lnTo>
                  <a:pt x="60" y="326"/>
                </a:lnTo>
                <a:lnTo>
                  <a:pt x="58" y="328"/>
                </a:lnTo>
                <a:lnTo>
                  <a:pt x="54" y="318"/>
                </a:lnTo>
                <a:lnTo>
                  <a:pt x="50" y="318"/>
                </a:lnTo>
                <a:lnTo>
                  <a:pt x="44" y="320"/>
                </a:lnTo>
                <a:lnTo>
                  <a:pt x="40" y="326"/>
                </a:lnTo>
                <a:lnTo>
                  <a:pt x="38" y="326"/>
                </a:lnTo>
                <a:lnTo>
                  <a:pt x="36" y="324"/>
                </a:lnTo>
                <a:lnTo>
                  <a:pt x="40" y="316"/>
                </a:lnTo>
                <a:lnTo>
                  <a:pt x="44" y="314"/>
                </a:lnTo>
                <a:lnTo>
                  <a:pt x="46" y="310"/>
                </a:lnTo>
                <a:lnTo>
                  <a:pt x="38" y="302"/>
                </a:lnTo>
                <a:lnTo>
                  <a:pt x="38" y="298"/>
                </a:lnTo>
                <a:lnTo>
                  <a:pt x="34" y="296"/>
                </a:lnTo>
                <a:lnTo>
                  <a:pt x="24" y="298"/>
                </a:lnTo>
                <a:lnTo>
                  <a:pt x="24" y="300"/>
                </a:lnTo>
                <a:lnTo>
                  <a:pt x="26" y="302"/>
                </a:lnTo>
                <a:lnTo>
                  <a:pt x="24" y="306"/>
                </a:lnTo>
                <a:lnTo>
                  <a:pt x="18" y="310"/>
                </a:lnTo>
                <a:lnTo>
                  <a:pt x="16" y="308"/>
                </a:lnTo>
                <a:lnTo>
                  <a:pt x="14" y="300"/>
                </a:lnTo>
                <a:lnTo>
                  <a:pt x="2" y="290"/>
                </a:lnTo>
                <a:lnTo>
                  <a:pt x="0" y="284"/>
                </a:lnTo>
                <a:lnTo>
                  <a:pt x="4" y="280"/>
                </a:lnTo>
                <a:lnTo>
                  <a:pt x="6" y="272"/>
                </a:lnTo>
                <a:lnTo>
                  <a:pt x="2" y="266"/>
                </a:lnTo>
                <a:lnTo>
                  <a:pt x="2" y="264"/>
                </a:lnTo>
                <a:lnTo>
                  <a:pt x="4" y="260"/>
                </a:lnTo>
                <a:lnTo>
                  <a:pt x="8" y="262"/>
                </a:lnTo>
                <a:lnTo>
                  <a:pt x="12" y="262"/>
                </a:lnTo>
                <a:lnTo>
                  <a:pt x="12" y="256"/>
                </a:lnTo>
                <a:lnTo>
                  <a:pt x="8" y="254"/>
                </a:lnTo>
                <a:lnTo>
                  <a:pt x="12" y="248"/>
                </a:lnTo>
                <a:lnTo>
                  <a:pt x="10" y="242"/>
                </a:lnTo>
                <a:lnTo>
                  <a:pt x="6" y="242"/>
                </a:lnTo>
                <a:lnTo>
                  <a:pt x="6" y="254"/>
                </a:lnTo>
                <a:lnTo>
                  <a:pt x="2" y="254"/>
                </a:lnTo>
                <a:lnTo>
                  <a:pt x="0" y="242"/>
                </a:lnTo>
                <a:lnTo>
                  <a:pt x="4" y="236"/>
                </a:lnTo>
                <a:lnTo>
                  <a:pt x="0" y="234"/>
                </a:lnTo>
                <a:lnTo>
                  <a:pt x="0" y="232"/>
                </a:lnTo>
                <a:lnTo>
                  <a:pt x="0" y="230"/>
                </a:lnTo>
                <a:lnTo>
                  <a:pt x="4" y="234"/>
                </a:lnTo>
                <a:lnTo>
                  <a:pt x="6" y="232"/>
                </a:lnTo>
                <a:lnTo>
                  <a:pt x="6" y="236"/>
                </a:lnTo>
                <a:lnTo>
                  <a:pt x="8" y="232"/>
                </a:lnTo>
                <a:lnTo>
                  <a:pt x="10" y="232"/>
                </a:lnTo>
                <a:lnTo>
                  <a:pt x="8" y="230"/>
                </a:lnTo>
                <a:lnTo>
                  <a:pt x="10" y="226"/>
                </a:lnTo>
                <a:lnTo>
                  <a:pt x="8" y="224"/>
                </a:lnTo>
                <a:lnTo>
                  <a:pt x="94" y="226"/>
                </a:lnTo>
                <a:lnTo>
                  <a:pt x="100" y="0"/>
                </a:lnTo>
                <a:lnTo>
                  <a:pt x="152" y="2"/>
                </a:lnTo>
                <a:lnTo>
                  <a:pt x="160" y="10"/>
                </a:lnTo>
                <a:lnTo>
                  <a:pt x="166" y="8"/>
                </a:lnTo>
                <a:lnTo>
                  <a:pt x="172" y="12"/>
                </a:lnTo>
                <a:lnTo>
                  <a:pt x="188" y="14"/>
                </a:lnTo>
                <a:lnTo>
                  <a:pt x="200" y="24"/>
                </a:lnTo>
                <a:lnTo>
                  <a:pt x="212" y="24"/>
                </a:lnTo>
                <a:lnTo>
                  <a:pt x="226" y="24"/>
                </a:lnTo>
                <a:lnTo>
                  <a:pt x="226" y="26"/>
                </a:lnTo>
                <a:lnTo>
                  <a:pt x="226" y="28"/>
                </a:lnTo>
                <a:lnTo>
                  <a:pt x="230" y="28"/>
                </a:lnTo>
                <a:lnTo>
                  <a:pt x="230" y="30"/>
                </a:lnTo>
                <a:lnTo>
                  <a:pt x="238" y="30"/>
                </a:lnTo>
                <a:lnTo>
                  <a:pt x="236" y="36"/>
                </a:lnTo>
                <a:lnTo>
                  <a:pt x="240" y="34"/>
                </a:lnTo>
                <a:lnTo>
                  <a:pt x="242" y="38"/>
                </a:lnTo>
                <a:lnTo>
                  <a:pt x="244" y="38"/>
                </a:lnTo>
                <a:lnTo>
                  <a:pt x="246" y="44"/>
                </a:lnTo>
                <a:lnTo>
                  <a:pt x="252" y="44"/>
                </a:lnTo>
                <a:lnTo>
                  <a:pt x="256" y="38"/>
                </a:lnTo>
                <a:lnTo>
                  <a:pt x="256" y="42"/>
                </a:lnTo>
                <a:lnTo>
                  <a:pt x="258" y="38"/>
                </a:lnTo>
                <a:lnTo>
                  <a:pt x="258" y="42"/>
                </a:lnTo>
                <a:lnTo>
                  <a:pt x="260" y="42"/>
                </a:lnTo>
                <a:lnTo>
                  <a:pt x="264" y="42"/>
                </a:lnTo>
                <a:lnTo>
                  <a:pt x="266" y="38"/>
                </a:lnTo>
                <a:lnTo>
                  <a:pt x="268" y="44"/>
                </a:lnTo>
                <a:lnTo>
                  <a:pt x="272" y="44"/>
                </a:lnTo>
                <a:lnTo>
                  <a:pt x="272" y="46"/>
                </a:lnTo>
                <a:lnTo>
                  <a:pt x="274" y="46"/>
                </a:lnTo>
                <a:lnTo>
                  <a:pt x="276" y="44"/>
                </a:lnTo>
                <a:lnTo>
                  <a:pt x="278" y="44"/>
                </a:lnTo>
                <a:lnTo>
                  <a:pt x="280" y="44"/>
                </a:lnTo>
                <a:lnTo>
                  <a:pt x="280" y="46"/>
                </a:lnTo>
                <a:lnTo>
                  <a:pt x="284" y="46"/>
                </a:lnTo>
                <a:lnTo>
                  <a:pt x="292" y="48"/>
                </a:lnTo>
                <a:lnTo>
                  <a:pt x="298" y="52"/>
                </a:lnTo>
                <a:lnTo>
                  <a:pt x="306" y="48"/>
                </a:lnTo>
                <a:lnTo>
                  <a:pt x="308" y="58"/>
                </a:lnTo>
                <a:lnTo>
                  <a:pt x="320" y="56"/>
                </a:lnTo>
                <a:lnTo>
                  <a:pt x="330" y="56"/>
                </a:lnTo>
                <a:lnTo>
                  <a:pt x="328" y="54"/>
                </a:lnTo>
                <a:lnTo>
                  <a:pt x="332" y="54"/>
                </a:lnTo>
                <a:lnTo>
                  <a:pt x="330" y="50"/>
                </a:lnTo>
                <a:lnTo>
                  <a:pt x="336" y="48"/>
                </a:lnTo>
                <a:lnTo>
                  <a:pt x="338" y="48"/>
                </a:lnTo>
                <a:lnTo>
                  <a:pt x="340" y="46"/>
                </a:lnTo>
                <a:lnTo>
                  <a:pt x="344" y="50"/>
                </a:lnTo>
                <a:lnTo>
                  <a:pt x="344" y="48"/>
                </a:lnTo>
                <a:lnTo>
                  <a:pt x="342" y="46"/>
                </a:lnTo>
                <a:lnTo>
                  <a:pt x="344" y="42"/>
                </a:lnTo>
                <a:lnTo>
                  <a:pt x="348" y="44"/>
                </a:lnTo>
                <a:lnTo>
                  <a:pt x="350" y="38"/>
                </a:lnTo>
                <a:lnTo>
                  <a:pt x="352" y="46"/>
                </a:lnTo>
                <a:lnTo>
                  <a:pt x="356" y="44"/>
                </a:lnTo>
                <a:lnTo>
                  <a:pt x="356" y="42"/>
                </a:lnTo>
                <a:lnTo>
                  <a:pt x="358" y="44"/>
                </a:lnTo>
                <a:lnTo>
                  <a:pt x="358" y="46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9" name="Freeform 329">
            <a:extLst>
              <a:ext uri="{FF2B5EF4-FFF2-40B4-BE49-F238E27FC236}">
                <a16:creationId xmlns:a16="http://schemas.microsoft.com/office/drawing/2014/main" id="{151697FF-B5E8-FBA2-150C-0DA3B5EC142D}"/>
              </a:ext>
            </a:extLst>
          </p:cNvPr>
          <p:cNvSpPr>
            <a:spLocks/>
          </p:cNvSpPr>
          <p:nvPr/>
        </p:nvSpPr>
        <p:spPr bwMode="auto">
          <a:xfrm>
            <a:off x="2857501" y="5121276"/>
            <a:ext cx="974725" cy="709613"/>
          </a:xfrm>
          <a:custGeom>
            <a:avLst/>
            <a:gdLst>
              <a:gd name="T0" fmla="*/ 2147483647 w 462"/>
              <a:gd name="T1" fmla="*/ 2147483647 h 352"/>
              <a:gd name="T2" fmla="*/ 2147483647 w 462"/>
              <a:gd name="T3" fmla="*/ 2147483647 h 352"/>
              <a:gd name="T4" fmla="*/ 2147483647 w 462"/>
              <a:gd name="T5" fmla="*/ 2147483647 h 352"/>
              <a:gd name="T6" fmla="*/ 2147483647 w 462"/>
              <a:gd name="T7" fmla="*/ 2147483647 h 352"/>
              <a:gd name="T8" fmla="*/ 2147483647 w 462"/>
              <a:gd name="T9" fmla="*/ 2147483647 h 352"/>
              <a:gd name="T10" fmla="*/ 2147483647 w 462"/>
              <a:gd name="T11" fmla="*/ 2147483647 h 352"/>
              <a:gd name="T12" fmla="*/ 2147483647 w 462"/>
              <a:gd name="T13" fmla="*/ 2147483647 h 352"/>
              <a:gd name="T14" fmla="*/ 2147483647 w 462"/>
              <a:gd name="T15" fmla="*/ 2147483647 h 352"/>
              <a:gd name="T16" fmla="*/ 2147483647 w 462"/>
              <a:gd name="T17" fmla="*/ 2147483647 h 352"/>
              <a:gd name="T18" fmla="*/ 2147483647 w 462"/>
              <a:gd name="T19" fmla="*/ 2147483647 h 352"/>
              <a:gd name="T20" fmla="*/ 2147483647 w 462"/>
              <a:gd name="T21" fmla="*/ 2147483647 h 352"/>
              <a:gd name="T22" fmla="*/ 2147483647 w 462"/>
              <a:gd name="T23" fmla="*/ 2147483647 h 352"/>
              <a:gd name="T24" fmla="*/ 2147483647 w 462"/>
              <a:gd name="T25" fmla="*/ 2147483647 h 352"/>
              <a:gd name="T26" fmla="*/ 2147483647 w 462"/>
              <a:gd name="T27" fmla="*/ 2147483647 h 352"/>
              <a:gd name="T28" fmla="*/ 2147483647 w 462"/>
              <a:gd name="T29" fmla="*/ 2147483647 h 352"/>
              <a:gd name="T30" fmla="*/ 2147483647 w 462"/>
              <a:gd name="T31" fmla="*/ 2147483647 h 352"/>
              <a:gd name="T32" fmla="*/ 2147483647 w 462"/>
              <a:gd name="T33" fmla="*/ 2147483647 h 352"/>
              <a:gd name="T34" fmla="*/ 2147483647 w 462"/>
              <a:gd name="T35" fmla="*/ 2147483647 h 352"/>
              <a:gd name="T36" fmla="*/ 2147483647 w 462"/>
              <a:gd name="T37" fmla="*/ 2147483647 h 352"/>
              <a:gd name="T38" fmla="*/ 2147483647 w 462"/>
              <a:gd name="T39" fmla="*/ 2147483647 h 352"/>
              <a:gd name="T40" fmla="*/ 2147483647 w 462"/>
              <a:gd name="T41" fmla="*/ 2147483647 h 352"/>
              <a:gd name="T42" fmla="*/ 2147483647 w 462"/>
              <a:gd name="T43" fmla="*/ 2147483647 h 352"/>
              <a:gd name="T44" fmla="*/ 2147483647 w 462"/>
              <a:gd name="T45" fmla="*/ 2147483647 h 352"/>
              <a:gd name="T46" fmla="*/ 2147483647 w 462"/>
              <a:gd name="T47" fmla="*/ 2147483647 h 352"/>
              <a:gd name="T48" fmla="*/ 2147483647 w 462"/>
              <a:gd name="T49" fmla="*/ 2147483647 h 352"/>
              <a:gd name="T50" fmla="*/ 2147483647 w 462"/>
              <a:gd name="T51" fmla="*/ 2147483647 h 352"/>
              <a:gd name="T52" fmla="*/ 2147483647 w 462"/>
              <a:gd name="T53" fmla="*/ 2147483647 h 352"/>
              <a:gd name="T54" fmla="*/ 2147483647 w 462"/>
              <a:gd name="T55" fmla="*/ 2147483647 h 352"/>
              <a:gd name="T56" fmla="*/ 2147483647 w 462"/>
              <a:gd name="T57" fmla="*/ 2147483647 h 352"/>
              <a:gd name="T58" fmla="*/ 2147483647 w 462"/>
              <a:gd name="T59" fmla="*/ 2147483647 h 352"/>
              <a:gd name="T60" fmla="*/ 2147483647 w 462"/>
              <a:gd name="T61" fmla="*/ 0 h 352"/>
              <a:gd name="T62" fmla="*/ 2147483647 w 462"/>
              <a:gd name="T63" fmla="*/ 2147483647 h 352"/>
              <a:gd name="T64" fmla="*/ 2147483647 w 462"/>
              <a:gd name="T65" fmla="*/ 2147483647 h 352"/>
              <a:gd name="T66" fmla="*/ 2147483647 w 462"/>
              <a:gd name="T67" fmla="*/ 2147483647 h 352"/>
              <a:gd name="T68" fmla="*/ 2147483647 w 462"/>
              <a:gd name="T69" fmla="*/ 2147483647 h 352"/>
              <a:gd name="T70" fmla="*/ 2147483647 w 462"/>
              <a:gd name="T71" fmla="*/ 2147483647 h 352"/>
              <a:gd name="T72" fmla="*/ 2147483647 w 462"/>
              <a:gd name="T73" fmla="*/ 2147483647 h 352"/>
              <a:gd name="T74" fmla="*/ 2147483647 w 462"/>
              <a:gd name="T75" fmla="*/ 2147483647 h 352"/>
              <a:gd name="T76" fmla="*/ 2147483647 w 462"/>
              <a:gd name="T77" fmla="*/ 2147483647 h 352"/>
              <a:gd name="T78" fmla="*/ 2147483647 w 462"/>
              <a:gd name="T79" fmla="*/ 2147483647 h 352"/>
              <a:gd name="T80" fmla="*/ 2147483647 w 462"/>
              <a:gd name="T81" fmla="*/ 2147483647 h 352"/>
              <a:gd name="T82" fmla="*/ 2147483647 w 462"/>
              <a:gd name="T83" fmla="*/ 2147483647 h 352"/>
              <a:gd name="T84" fmla="*/ 2147483647 w 462"/>
              <a:gd name="T85" fmla="*/ 2147483647 h 352"/>
              <a:gd name="T86" fmla="*/ 2147483647 w 462"/>
              <a:gd name="T87" fmla="*/ 2147483647 h 352"/>
              <a:gd name="T88" fmla="*/ 2147483647 w 462"/>
              <a:gd name="T89" fmla="*/ 2147483647 h 352"/>
              <a:gd name="T90" fmla="*/ 2147483647 w 462"/>
              <a:gd name="T91" fmla="*/ 2147483647 h 352"/>
              <a:gd name="T92" fmla="*/ 2147483647 w 462"/>
              <a:gd name="T93" fmla="*/ 2147483647 h 352"/>
              <a:gd name="T94" fmla="*/ 2147483647 w 462"/>
              <a:gd name="T95" fmla="*/ 2147483647 h 352"/>
              <a:gd name="T96" fmla="*/ 2147483647 w 462"/>
              <a:gd name="T97" fmla="*/ 2147483647 h 352"/>
              <a:gd name="T98" fmla="*/ 2147483647 w 462"/>
              <a:gd name="T99" fmla="*/ 2147483647 h 352"/>
              <a:gd name="T100" fmla="*/ 2147483647 w 462"/>
              <a:gd name="T101" fmla="*/ 2147483647 h 352"/>
              <a:gd name="T102" fmla="*/ 2147483647 w 462"/>
              <a:gd name="T103" fmla="*/ 2147483647 h 352"/>
              <a:gd name="T104" fmla="*/ 2147483647 w 462"/>
              <a:gd name="T105" fmla="*/ 2147483647 h 352"/>
              <a:gd name="T106" fmla="*/ 2147483647 w 462"/>
              <a:gd name="T107" fmla="*/ 2147483647 h 352"/>
              <a:gd name="T108" fmla="*/ 2147483647 w 462"/>
              <a:gd name="T109" fmla="*/ 2147483647 h 352"/>
              <a:gd name="T110" fmla="*/ 2147483647 w 462"/>
              <a:gd name="T111" fmla="*/ 2147483647 h 352"/>
              <a:gd name="T112" fmla="*/ 2147483647 w 462"/>
              <a:gd name="T113" fmla="*/ 2147483647 h 352"/>
              <a:gd name="T114" fmla="*/ 2147483647 w 462"/>
              <a:gd name="T115" fmla="*/ 2147483647 h 352"/>
              <a:gd name="T116" fmla="*/ 2147483647 w 462"/>
              <a:gd name="T117" fmla="*/ 2147483647 h 352"/>
              <a:gd name="T118" fmla="*/ 2147483647 w 462"/>
              <a:gd name="T119" fmla="*/ 2147483647 h 352"/>
              <a:gd name="T120" fmla="*/ 2147483647 w 462"/>
              <a:gd name="T121" fmla="*/ 2147483647 h 352"/>
              <a:gd name="T122" fmla="*/ 2147483647 w 462"/>
              <a:gd name="T123" fmla="*/ 2147483647 h 352"/>
              <a:gd name="T124" fmla="*/ 2147483647 w 462"/>
              <a:gd name="T125" fmla="*/ 2147483647 h 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62" h="352">
                <a:moveTo>
                  <a:pt x="458" y="290"/>
                </a:moveTo>
                <a:lnTo>
                  <a:pt x="452" y="280"/>
                </a:lnTo>
                <a:lnTo>
                  <a:pt x="448" y="280"/>
                </a:lnTo>
                <a:lnTo>
                  <a:pt x="446" y="284"/>
                </a:lnTo>
                <a:lnTo>
                  <a:pt x="442" y="282"/>
                </a:lnTo>
                <a:lnTo>
                  <a:pt x="438" y="280"/>
                </a:lnTo>
                <a:lnTo>
                  <a:pt x="440" y="272"/>
                </a:lnTo>
                <a:lnTo>
                  <a:pt x="438" y="268"/>
                </a:lnTo>
                <a:lnTo>
                  <a:pt x="428" y="266"/>
                </a:lnTo>
                <a:lnTo>
                  <a:pt x="424" y="270"/>
                </a:lnTo>
                <a:lnTo>
                  <a:pt x="422" y="272"/>
                </a:lnTo>
                <a:lnTo>
                  <a:pt x="418" y="262"/>
                </a:lnTo>
                <a:lnTo>
                  <a:pt x="414" y="262"/>
                </a:lnTo>
                <a:lnTo>
                  <a:pt x="408" y="264"/>
                </a:lnTo>
                <a:lnTo>
                  <a:pt x="404" y="270"/>
                </a:lnTo>
                <a:lnTo>
                  <a:pt x="402" y="270"/>
                </a:lnTo>
                <a:lnTo>
                  <a:pt x="400" y="268"/>
                </a:lnTo>
                <a:lnTo>
                  <a:pt x="404" y="260"/>
                </a:lnTo>
                <a:lnTo>
                  <a:pt x="408" y="258"/>
                </a:lnTo>
                <a:lnTo>
                  <a:pt x="410" y="254"/>
                </a:lnTo>
                <a:lnTo>
                  <a:pt x="402" y="246"/>
                </a:lnTo>
                <a:lnTo>
                  <a:pt x="402" y="242"/>
                </a:lnTo>
                <a:lnTo>
                  <a:pt x="398" y="240"/>
                </a:lnTo>
                <a:lnTo>
                  <a:pt x="388" y="242"/>
                </a:lnTo>
                <a:lnTo>
                  <a:pt x="388" y="244"/>
                </a:lnTo>
                <a:lnTo>
                  <a:pt x="390" y="246"/>
                </a:lnTo>
                <a:lnTo>
                  <a:pt x="388" y="250"/>
                </a:lnTo>
                <a:lnTo>
                  <a:pt x="382" y="254"/>
                </a:lnTo>
                <a:lnTo>
                  <a:pt x="380" y="252"/>
                </a:lnTo>
                <a:lnTo>
                  <a:pt x="378" y="244"/>
                </a:lnTo>
                <a:lnTo>
                  <a:pt x="366" y="234"/>
                </a:lnTo>
                <a:lnTo>
                  <a:pt x="364" y="228"/>
                </a:lnTo>
                <a:lnTo>
                  <a:pt x="368" y="224"/>
                </a:lnTo>
                <a:lnTo>
                  <a:pt x="370" y="216"/>
                </a:lnTo>
                <a:lnTo>
                  <a:pt x="366" y="210"/>
                </a:lnTo>
                <a:lnTo>
                  <a:pt x="366" y="208"/>
                </a:lnTo>
                <a:lnTo>
                  <a:pt x="368" y="204"/>
                </a:lnTo>
                <a:lnTo>
                  <a:pt x="372" y="206"/>
                </a:lnTo>
                <a:lnTo>
                  <a:pt x="376" y="206"/>
                </a:lnTo>
                <a:lnTo>
                  <a:pt x="376" y="200"/>
                </a:lnTo>
                <a:lnTo>
                  <a:pt x="372" y="198"/>
                </a:lnTo>
                <a:lnTo>
                  <a:pt x="376" y="192"/>
                </a:lnTo>
                <a:lnTo>
                  <a:pt x="374" y="186"/>
                </a:lnTo>
                <a:lnTo>
                  <a:pt x="370" y="186"/>
                </a:lnTo>
                <a:lnTo>
                  <a:pt x="370" y="198"/>
                </a:lnTo>
                <a:lnTo>
                  <a:pt x="366" y="198"/>
                </a:lnTo>
                <a:lnTo>
                  <a:pt x="364" y="186"/>
                </a:lnTo>
                <a:lnTo>
                  <a:pt x="368" y="180"/>
                </a:lnTo>
                <a:lnTo>
                  <a:pt x="364" y="178"/>
                </a:lnTo>
                <a:lnTo>
                  <a:pt x="364" y="176"/>
                </a:lnTo>
                <a:lnTo>
                  <a:pt x="364" y="174"/>
                </a:lnTo>
                <a:lnTo>
                  <a:pt x="366" y="176"/>
                </a:lnTo>
                <a:lnTo>
                  <a:pt x="368" y="178"/>
                </a:lnTo>
                <a:lnTo>
                  <a:pt x="370" y="176"/>
                </a:lnTo>
                <a:lnTo>
                  <a:pt x="370" y="180"/>
                </a:lnTo>
                <a:lnTo>
                  <a:pt x="372" y="176"/>
                </a:lnTo>
                <a:lnTo>
                  <a:pt x="374" y="176"/>
                </a:lnTo>
                <a:lnTo>
                  <a:pt x="372" y="174"/>
                </a:lnTo>
                <a:lnTo>
                  <a:pt x="374" y="170"/>
                </a:lnTo>
                <a:lnTo>
                  <a:pt x="372" y="168"/>
                </a:lnTo>
                <a:lnTo>
                  <a:pt x="370" y="168"/>
                </a:lnTo>
                <a:lnTo>
                  <a:pt x="312" y="164"/>
                </a:lnTo>
                <a:lnTo>
                  <a:pt x="312" y="140"/>
                </a:lnTo>
                <a:lnTo>
                  <a:pt x="280" y="140"/>
                </a:lnTo>
                <a:lnTo>
                  <a:pt x="278" y="136"/>
                </a:lnTo>
                <a:lnTo>
                  <a:pt x="256" y="132"/>
                </a:lnTo>
                <a:lnTo>
                  <a:pt x="256" y="138"/>
                </a:lnTo>
                <a:lnTo>
                  <a:pt x="246" y="136"/>
                </a:lnTo>
                <a:lnTo>
                  <a:pt x="242" y="142"/>
                </a:lnTo>
                <a:lnTo>
                  <a:pt x="240" y="140"/>
                </a:lnTo>
                <a:lnTo>
                  <a:pt x="238" y="138"/>
                </a:lnTo>
                <a:lnTo>
                  <a:pt x="238" y="134"/>
                </a:lnTo>
                <a:lnTo>
                  <a:pt x="236" y="132"/>
                </a:lnTo>
                <a:lnTo>
                  <a:pt x="232" y="132"/>
                </a:lnTo>
                <a:lnTo>
                  <a:pt x="234" y="138"/>
                </a:lnTo>
                <a:lnTo>
                  <a:pt x="232" y="138"/>
                </a:lnTo>
                <a:lnTo>
                  <a:pt x="228" y="138"/>
                </a:lnTo>
                <a:lnTo>
                  <a:pt x="226" y="132"/>
                </a:lnTo>
                <a:lnTo>
                  <a:pt x="222" y="128"/>
                </a:lnTo>
                <a:lnTo>
                  <a:pt x="220" y="128"/>
                </a:lnTo>
                <a:lnTo>
                  <a:pt x="222" y="134"/>
                </a:lnTo>
                <a:lnTo>
                  <a:pt x="216" y="134"/>
                </a:lnTo>
                <a:lnTo>
                  <a:pt x="208" y="138"/>
                </a:lnTo>
                <a:lnTo>
                  <a:pt x="206" y="134"/>
                </a:lnTo>
                <a:lnTo>
                  <a:pt x="210" y="128"/>
                </a:lnTo>
                <a:lnTo>
                  <a:pt x="208" y="122"/>
                </a:lnTo>
                <a:lnTo>
                  <a:pt x="212" y="116"/>
                </a:lnTo>
                <a:lnTo>
                  <a:pt x="208" y="114"/>
                </a:lnTo>
                <a:lnTo>
                  <a:pt x="192" y="118"/>
                </a:lnTo>
                <a:lnTo>
                  <a:pt x="190" y="122"/>
                </a:lnTo>
                <a:lnTo>
                  <a:pt x="188" y="112"/>
                </a:lnTo>
                <a:lnTo>
                  <a:pt x="186" y="110"/>
                </a:lnTo>
                <a:lnTo>
                  <a:pt x="184" y="114"/>
                </a:lnTo>
                <a:lnTo>
                  <a:pt x="180" y="116"/>
                </a:lnTo>
                <a:lnTo>
                  <a:pt x="182" y="122"/>
                </a:lnTo>
                <a:lnTo>
                  <a:pt x="180" y="122"/>
                </a:lnTo>
                <a:lnTo>
                  <a:pt x="172" y="122"/>
                </a:lnTo>
                <a:lnTo>
                  <a:pt x="172" y="116"/>
                </a:lnTo>
                <a:lnTo>
                  <a:pt x="164" y="114"/>
                </a:lnTo>
                <a:lnTo>
                  <a:pt x="164" y="108"/>
                </a:lnTo>
                <a:lnTo>
                  <a:pt x="160" y="110"/>
                </a:lnTo>
                <a:lnTo>
                  <a:pt x="156" y="108"/>
                </a:lnTo>
                <a:lnTo>
                  <a:pt x="154" y="110"/>
                </a:lnTo>
                <a:lnTo>
                  <a:pt x="150" y="106"/>
                </a:lnTo>
                <a:lnTo>
                  <a:pt x="148" y="106"/>
                </a:lnTo>
                <a:lnTo>
                  <a:pt x="144" y="100"/>
                </a:lnTo>
                <a:lnTo>
                  <a:pt x="138" y="100"/>
                </a:lnTo>
                <a:lnTo>
                  <a:pt x="134" y="104"/>
                </a:lnTo>
                <a:lnTo>
                  <a:pt x="128" y="106"/>
                </a:lnTo>
                <a:lnTo>
                  <a:pt x="128" y="104"/>
                </a:lnTo>
                <a:lnTo>
                  <a:pt x="132" y="102"/>
                </a:lnTo>
                <a:lnTo>
                  <a:pt x="132" y="100"/>
                </a:lnTo>
                <a:lnTo>
                  <a:pt x="128" y="98"/>
                </a:lnTo>
                <a:lnTo>
                  <a:pt x="126" y="96"/>
                </a:lnTo>
                <a:lnTo>
                  <a:pt x="126" y="86"/>
                </a:lnTo>
                <a:lnTo>
                  <a:pt x="128" y="84"/>
                </a:lnTo>
                <a:lnTo>
                  <a:pt x="128" y="80"/>
                </a:lnTo>
                <a:lnTo>
                  <a:pt x="126" y="78"/>
                </a:lnTo>
                <a:lnTo>
                  <a:pt x="120" y="78"/>
                </a:lnTo>
                <a:lnTo>
                  <a:pt x="118" y="76"/>
                </a:lnTo>
                <a:lnTo>
                  <a:pt x="112" y="78"/>
                </a:lnTo>
                <a:lnTo>
                  <a:pt x="112" y="76"/>
                </a:lnTo>
                <a:lnTo>
                  <a:pt x="116" y="72"/>
                </a:lnTo>
                <a:lnTo>
                  <a:pt x="114" y="70"/>
                </a:lnTo>
                <a:lnTo>
                  <a:pt x="110" y="72"/>
                </a:lnTo>
                <a:lnTo>
                  <a:pt x="106" y="72"/>
                </a:lnTo>
                <a:lnTo>
                  <a:pt x="102" y="64"/>
                </a:lnTo>
                <a:lnTo>
                  <a:pt x="106" y="58"/>
                </a:lnTo>
                <a:lnTo>
                  <a:pt x="102" y="54"/>
                </a:lnTo>
                <a:lnTo>
                  <a:pt x="90" y="58"/>
                </a:lnTo>
                <a:lnTo>
                  <a:pt x="80" y="60"/>
                </a:lnTo>
                <a:lnTo>
                  <a:pt x="80" y="54"/>
                </a:lnTo>
                <a:lnTo>
                  <a:pt x="84" y="54"/>
                </a:lnTo>
                <a:lnTo>
                  <a:pt x="86" y="50"/>
                </a:lnTo>
                <a:lnTo>
                  <a:pt x="66" y="42"/>
                </a:lnTo>
                <a:lnTo>
                  <a:pt x="72" y="28"/>
                </a:lnTo>
                <a:lnTo>
                  <a:pt x="72" y="26"/>
                </a:lnTo>
                <a:lnTo>
                  <a:pt x="66" y="22"/>
                </a:lnTo>
                <a:lnTo>
                  <a:pt x="62" y="24"/>
                </a:lnTo>
                <a:lnTo>
                  <a:pt x="60" y="16"/>
                </a:lnTo>
                <a:lnTo>
                  <a:pt x="62" y="14"/>
                </a:lnTo>
                <a:lnTo>
                  <a:pt x="66" y="18"/>
                </a:lnTo>
                <a:lnTo>
                  <a:pt x="70" y="16"/>
                </a:lnTo>
                <a:lnTo>
                  <a:pt x="74" y="10"/>
                </a:lnTo>
                <a:lnTo>
                  <a:pt x="74" y="6"/>
                </a:lnTo>
                <a:lnTo>
                  <a:pt x="72" y="4"/>
                </a:lnTo>
                <a:lnTo>
                  <a:pt x="60" y="4"/>
                </a:lnTo>
                <a:lnTo>
                  <a:pt x="54" y="0"/>
                </a:lnTo>
                <a:lnTo>
                  <a:pt x="46" y="2"/>
                </a:lnTo>
                <a:lnTo>
                  <a:pt x="44" y="4"/>
                </a:lnTo>
                <a:lnTo>
                  <a:pt x="48" y="6"/>
                </a:lnTo>
                <a:lnTo>
                  <a:pt x="50" y="8"/>
                </a:lnTo>
                <a:lnTo>
                  <a:pt x="52" y="14"/>
                </a:lnTo>
                <a:lnTo>
                  <a:pt x="50" y="16"/>
                </a:lnTo>
                <a:lnTo>
                  <a:pt x="42" y="14"/>
                </a:lnTo>
                <a:lnTo>
                  <a:pt x="40" y="12"/>
                </a:lnTo>
                <a:lnTo>
                  <a:pt x="36" y="10"/>
                </a:lnTo>
                <a:lnTo>
                  <a:pt x="24" y="14"/>
                </a:lnTo>
                <a:lnTo>
                  <a:pt x="18" y="8"/>
                </a:lnTo>
                <a:lnTo>
                  <a:pt x="14" y="0"/>
                </a:lnTo>
                <a:lnTo>
                  <a:pt x="8" y="4"/>
                </a:lnTo>
                <a:lnTo>
                  <a:pt x="6" y="4"/>
                </a:lnTo>
                <a:lnTo>
                  <a:pt x="2" y="176"/>
                </a:lnTo>
                <a:lnTo>
                  <a:pt x="0" y="262"/>
                </a:lnTo>
                <a:lnTo>
                  <a:pt x="6" y="262"/>
                </a:lnTo>
                <a:lnTo>
                  <a:pt x="14" y="264"/>
                </a:lnTo>
                <a:lnTo>
                  <a:pt x="18" y="256"/>
                </a:lnTo>
                <a:lnTo>
                  <a:pt x="26" y="260"/>
                </a:lnTo>
                <a:lnTo>
                  <a:pt x="26" y="266"/>
                </a:lnTo>
                <a:lnTo>
                  <a:pt x="16" y="268"/>
                </a:lnTo>
                <a:lnTo>
                  <a:pt x="18" y="276"/>
                </a:lnTo>
                <a:lnTo>
                  <a:pt x="22" y="276"/>
                </a:lnTo>
                <a:lnTo>
                  <a:pt x="22" y="282"/>
                </a:lnTo>
                <a:lnTo>
                  <a:pt x="12" y="290"/>
                </a:lnTo>
                <a:lnTo>
                  <a:pt x="10" y="294"/>
                </a:lnTo>
                <a:lnTo>
                  <a:pt x="16" y="296"/>
                </a:lnTo>
                <a:lnTo>
                  <a:pt x="20" y="294"/>
                </a:lnTo>
                <a:lnTo>
                  <a:pt x="18" y="296"/>
                </a:lnTo>
                <a:lnTo>
                  <a:pt x="22" y="302"/>
                </a:lnTo>
                <a:lnTo>
                  <a:pt x="30" y="302"/>
                </a:lnTo>
                <a:lnTo>
                  <a:pt x="34" y="300"/>
                </a:lnTo>
                <a:lnTo>
                  <a:pt x="40" y="302"/>
                </a:lnTo>
                <a:lnTo>
                  <a:pt x="52" y="322"/>
                </a:lnTo>
                <a:lnTo>
                  <a:pt x="58" y="322"/>
                </a:lnTo>
                <a:lnTo>
                  <a:pt x="70" y="312"/>
                </a:lnTo>
                <a:lnTo>
                  <a:pt x="74" y="312"/>
                </a:lnTo>
                <a:lnTo>
                  <a:pt x="76" y="318"/>
                </a:lnTo>
                <a:lnTo>
                  <a:pt x="74" y="322"/>
                </a:lnTo>
                <a:lnTo>
                  <a:pt x="70" y="326"/>
                </a:lnTo>
                <a:lnTo>
                  <a:pt x="62" y="324"/>
                </a:lnTo>
                <a:lnTo>
                  <a:pt x="58" y="330"/>
                </a:lnTo>
                <a:lnTo>
                  <a:pt x="58" y="332"/>
                </a:lnTo>
                <a:lnTo>
                  <a:pt x="70" y="342"/>
                </a:lnTo>
                <a:lnTo>
                  <a:pt x="92" y="342"/>
                </a:lnTo>
                <a:lnTo>
                  <a:pt x="96" y="336"/>
                </a:lnTo>
                <a:lnTo>
                  <a:pt x="92" y="328"/>
                </a:lnTo>
                <a:lnTo>
                  <a:pt x="98" y="324"/>
                </a:lnTo>
                <a:lnTo>
                  <a:pt x="102" y="324"/>
                </a:lnTo>
                <a:lnTo>
                  <a:pt x="106" y="326"/>
                </a:lnTo>
                <a:lnTo>
                  <a:pt x="110" y="336"/>
                </a:lnTo>
                <a:lnTo>
                  <a:pt x="116" y="338"/>
                </a:lnTo>
                <a:lnTo>
                  <a:pt x="122" y="338"/>
                </a:lnTo>
                <a:lnTo>
                  <a:pt x="126" y="334"/>
                </a:lnTo>
                <a:lnTo>
                  <a:pt x="124" y="330"/>
                </a:lnTo>
                <a:lnTo>
                  <a:pt x="130" y="318"/>
                </a:lnTo>
                <a:lnTo>
                  <a:pt x="134" y="314"/>
                </a:lnTo>
                <a:lnTo>
                  <a:pt x="138" y="312"/>
                </a:lnTo>
                <a:lnTo>
                  <a:pt x="144" y="312"/>
                </a:lnTo>
                <a:lnTo>
                  <a:pt x="144" y="318"/>
                </a:lnTo>
                <a:lnTo>
                  <a:pt x="136" y="324"/>
                </a:lnTo>
                <a:lnTo>
                  <a:pt x="136" y="330"/>
                </a:lnTo>
                <a:lnTo>
                  <a:pt x="146" y="332"/>
                </a:lnTo>
                <a:lnTo>
                  <a:pt x="150" y="328"/>
                </a:lnTo>
                <a:lnTo>
                  <a:pt x="154" y="318"/>
                </a:lnTo>
                <a:lnTo>
                  <a:pt x="160" y="308"/>
                </a:lnTo>
                <a:lnTo>
                  <a:pt x="170" y="304"/>
                </a:lnTo>
                <a:lnTo>
                  <a:pt x="174" y="306"/>
                </a:lnTo>
                <a:lnTo>
                  <a:pt x="174" y="312"/>
                </a:lnTo>
                <a:lnTo>
                  <a:pt x="164" y="324"/>
                </a:lnTo>
                <a:lnTo>
                  <a:pt x="164" y="330"/>
                </a:lnTo>
                <a:lnTo>
                  <a:pt x="166" y="334"/>
                </a:lnTo>
                <a:lnTo>
                  <a:pt x="176" y="336"/>
                </a:lnTo>
                <a:lnTo>
                  <a:pt x="188" y="332"/>
                </a:lnTo>
                <a:lnTo>
                  <a:pt x="192" y="328"/>
                </a:lnTo>
                <a:lnTo>
                  <a:pt x="196" y="324"/>
                </a:lnTo>
                <a:lnTo>
                  <a:pt x="200" y="332"/>
                </a:lnTo>
                <a:lnTo>
                  <a:pt x="206" y="332"/>
                </a:lnTo>
                <a:lnTo>
                  <a:pt x="206" y="328"/>
                </a:lnTo>
                <a:lnTo>
                  <a:pt x="204" y="318"/>
                </a:lnTo>
                <a:lnTo>
                  <a:pt x="200" y="316"/>
                </a:lnTo>
                <a:lnTo>
                  <a:pt x="192" y="318"/>
                </a:lnTo>
                <a:lnTo>
                  <a:pt x="190" y="316"/>
                </a:lnTo>
                <a:lnTo>
                  <a:pt x="188" y="312"/>
                </a:lnTo>
                <a:lnTo>
                  <a:pt x="192" y="308"/>
                </a:lnTo>
                <a:lnTo>
                  <a:pt x="198" y="314"/>
                </a:lnTo>
                <a:lnTo>
                  <a:pt x="202" y="312"/>
                </a:lnTo>
                <a:lnTo>
                  <a:pt x="210" y="300"/>
                </a:lnTo>
                <a:lnTo>
                  <a:pt x="218" y="302"/>
                </a:lnTo>
                <a:lnTo>
                  <a:pt x="228" y="304"/>
                </a:lnTo>
                <a:lnTo>
                  <a:pt x="228" y="312"/>
                </a:lnTo>
                <a:lnTo>
                  <a:pt x="230" y="316"/>
                </a:lnTo>
                <a:lnTo>
                  <a:pt x="232" y="316"/>
                </a:lnTo>
                <a:lnTo>
                  <a:pt x="234" y="316"/>
                </a:lnTo>
                <a:lnTo>
                  <a:pt x="238" y="312"/>
                </a:lnTo>
                <a:lnTo>
                  <a:pt x="240" y="312"/>
                </a:lnTo>
                <a:lnTo>
                  <a:pt x="240" y="316"/>
                </a:lnTo>
                <a:lnTo>
                  <a:pt x="234" y="320"/>
                </a:lnTo>
                <a:lnTo>
                  <a:pt x="234" y="322"/>
                </a:lnTo>
                <a:lnTo>
                  <a:pt x="238" y="326"/>
                </a:lnTo>
                <a:lnTo>
                  <a:pt x="246" y="320"/>
                </a:lnTo>
                <a:lnTo>
                  <a:pt x="246" y="332"/>
                </a:lnTo>
                <a:lnTo>
                  <a:pt x="252" y="336"/>
                </a:lnTo>
                <a:lnTo>
                  <a:pt x="256" y="336"/>
                </a:lnTo>
                <a:lnTo>
                  <a:pt x="256" y="324"/>
                </a:lnTo>
                <a:lnTo>
                  <a:pt x="262" y="324"/>
                </a:lnTo>
                <a:lnTo>
                  <a:pt x="278" y="318"/>
                </a:lnTo>
                <a:lnTo>
                  <a:pt x="290" y="320"/>
                </a:lnTo>
                <a:lnTo>
                  <a:pt x="290" y="308"/>
                </a:lnTo>
                <a:lnTo>
                  <a:pt x="292" y="312"/>
                </a:lnTo>
                <a:lnTo>
                  <a:pt x="294" y="322"/>
                </a:lnTo>
                <a:lnTo>
                  <a:pt x="302" y="324"/>
                </a:lnTo>
                <a:lnTo>
                  <a:pt x="302" y="328"/>
                </a:lnTo>
                <a:lnTo>
                  <a:pt x="300" y="330"/>
                </a:lnTo>
                <a:lnTo>
                  <a:pt x="292" y="330"/>
                </a:lnTo>
                <a:lnTo>
                  <a:pt x="290" y="332"/>
                </a:lnTo>
                <a:lnTo>
                  <a:pt x="290" y="334"/>
                </a:lnTo>
                <a:lnTo>
                  <a:pt x="298" y="338"/>
                </a:lnTo>
                <a:lnTo>
                  <a:pt x="304" y="336"/>
                </a:lnTo>
                <a:lnTo>
                  <a:pt x="306" y="336"/>
                </a:lnTo>
                <a:lnTo>
                  <a:pt x="310" y="336"/>
                </a:lnTo>
                <a:lnTo>
                  <a:pt x="326" y="332"/>
                </a:lnTo>
                <a:lnTo>
                  <a:pt x="334" y="326"/>
                </a:lnTo>
                <a:lnTo>
                  <a:pt x="342" y="326"/>
                </a:lnTo>
                <a:lnTo>
                  <a:pt x="346" y="330"/>
                </a:lnTo>
                <a:lnTo>
                  <a:pt x="346" y="334"/>
                </a:lnTo>
                <a:lnTo>
                  <a:pt x="342" y="342"/>
                </a:lnTo>
                <a:lnTo>
                  <a:pt x="342" y="348"/>
                </a:lnTo>
                <a:lnTo>
                  <a:pt x="346" y="352"/>
                </a:lnTo>
                <a:lnTo>
                  <a:pt x="352" y="352"/>
                </a:lnTo>
                <a:lnTo>
                  <a:pt x="358" y="344"/>
                </a:lnTo>
                <a:lnTo>
                  <a:pt x="362" y="336"/>
                </a:lnTo>
                <a:lnTo>
                  <a:pt x="356" y="316"/>
                </a:lnTo>
                <a:lnTo>
                  <a:pt x="358" y="312"/>
                </a:lnTo>
                <a:lnTo>
                  <a:pt x="364" y="312"/>
                </a:lnTo>
                <a:lnTo>
                  <a:pt x="368" y="316"/>
                </a:lnTo>
                <a:lnTo>
                  <a:pt x="368" y="326"/>
                </a:lnTo>
                <a:lnTo>
                  <a:pt x="374" y="336"/>
                </a:lnTo>
                <a:lnTo>
                  <a:pt x="378" y="340"/>
                </a:lnTo>
                <a:lnTo>
                  <a:pt x="382" y="340"/>
                </a:lnTo>
                <a:lnTo>
                  <a:pt x="386" y="338"/>
                </a:lnTo>
                <a:lnTo>
                  <a:pt x="386" y="334"/>
                </a:lnTo>
                <a:lnTo>
                  <a:pt x="382" y="320"/>
                </a:lnTo>
                <a:lnTo>
                  <a:pt x="388" y="312"/>
                </a:lnTo>
                <a:lnTo>
                  <a:pt x="398" y="312"/>
                </a:lnTo>
                <a:lnTo>
                  <a:pt x="408" y="320"/>
                </a:lnTo>
                <a:lnTo>
                  <a:pt x="412" y="322"/>
                </a:lnTo>
                <a:lnTo>
                  <a:pt x="414" y="316"/>
                </a:lnTo>
                <a:lnTo>
                  <a:pt x="418" y="302"/>
                </a:lnTo>
                <a:lnTo>
                  <a:pt x="428" y="302"/>
                </a:lnTo>
                <a:lnTo>
                  <a:pt x="436" y="298"/>
                </a:lnTo>
                <a:lnTo>
                  <a:pt x="438" y="294"/>
                </a:lnTo>
                <a:lnTo>
                  <a:pt x="436" y="288"/>
                </a:lnTo>
                <a:lnTo>
                  <a:pt x="442" y="286"/>
                </a:lnTo>
                <a:lnTo>
                  <a:pt x="456" y="292"/>
                </a:lnTo>
                <a:lnTo>
                  <a:pt x="462" y="292"/>
                </a:lnTo>
                <a:lnTo>
                  <a:pt x="462" y="288"/>
                </a:lnTo>
                <a:lnTo>
                  <a:pt x="458" y="29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0" name="Freeform 330">
            <a:extLst>
              <a:ext uri="{FF2B5EF4-FFF2-40B4-BE49-F238E27FC236}">
                <a16:creationId xmlns:a16="http://schemas.microsoft.com/office/drawing/2014/main" id="{A22DADFA-C4C3-9F1A-B905-40D92D5B302D}"/>
              </a:ext>
            </a:extLst>
          </p:cNvPr>
          <p:cNvSpPr>
            <a:spLocks/>
          </p:cNvSpPr>
          <p:nvPr/>
        </p:nvSpPr>
        <p:spPr bwMode="auto">
          <a:xfrm>
            <a:off x="3511550" y="5694364"/>
            <a:ext cx="560388" cy="1023937"/>
          </a:xfrm>
          <a:custGeom>
            <a:avLst/>
            <a:gdLst>
              <a:gd name="T0" fmla="*/ 2147483647 w 266"/>
              <a:gd name="T1" fmla="*/ 2147483647 h 508"/>
              <a:gd name="T2" fmla="*/ 2147483647 w 266"/>
              <a:gd name="T3" fmla="*/ 2147483647 h 508"/>
              <a:gd name="T4" fmla="*/ 2147483647 w 266"/>
              <a:gd name="T5" fmla="*/ 2147483647 h 508"/>
              <a:gd name="T6" fmla="*/ 2147483647 w 266"/>
              <a:gd name="T7" fmla="*/ 2147483647 h 508"/>
              <a:gd name="T8" fmla="*/ 2147483647 w 266"/>
              <a:gd name="T9" fmla="*/ 2147483647 h 508"/>
              <a:gd name="T10" fmla="*/ 2147483647 w 266"/>
              <a:gd name="T11" fmla="*/ 2147483647 h 508"/>
              <a:gd name="T12" fmla="*/ 2147483647 w 266"/>
              <a:gd name="T13" fmla="*/ 2147483647 h 508"/>
              <a:gd name="T14" fmla="*/ 2147483647 w 266"/>
              <a:gd name="T15" fmla="*/ 2147483647 h 508"/>
              <a:gd name="T16" fmla="*/ 2147483647 w 266"/>
              <a:gd name="T17" fmla="*/ 2147483647 h 508"/>
              <a:gd name="T18" fmla="*/ 2147483647 w 266"/>
              <a:gd name="T19" fmla="*/ 2147483647 h 508"/>
              <a:gd name="T20" fmla="*/ 2147483647 w 266"/>
              <a:gd name="T21" fmla="*/ 2147483647 h 508"/>
              <a:gd name="T22" fmla="*/ 2147483647 w 266"/>
              <a:gd name="T23" fmla="*/ 2147483647 h 508"/>
              <a:gd name="T24" fmla="*/ 2147483647 w 266"/>
              <a:gd name="T25" fmla="*/ 0 h 508"/>
              <a:gd name="T26" fmla="*/ 2147483647 w 266"/>
              <a:gd name="T27" fmla="*/ 2147483647 h 508"/>
              <a:gd name="T28" fmla="*/ 2147483647 w 266"/>
              <a:gd name="T29" fmla="*/ 2147483647 h 508"/>
              <a:gd name="T30" fmla="*/ 2147483647 w 266"/>
              <a:gd name="T31" fmla="*/ 2147483647 h 508"/>
              <a:gd name="T32" fmla="*/ 2147483647 w 266"/>
              <a:gd name="T33" fmla="*/ 2147483647 h 508"/>
              <a:gd name="T34" fmla="*/ 2147483647 w 266"/>
              <a:gd name="T35" fmla="*/ 2147483647 h 508"/>
              <a:gd name="T36" fmla="*/ 2147483647 w 266"/>
              <a:gd name="T37" fmla="*/ 2147483647 h 508"/>
              <a:gd name="T38" fmla="*/ 2147483647 w 266"/>
              <a:gd name="T39" fmla="*/ 2147483647 h 508"/>
              <a:gd name="T40" fmla="*/ 2147483647 w 266"/>
              <a:gd name="T41" fmla="*/ 2147483647 h 508"/>
              <a:gd name="T42" fmla="*/ 2147483647 w 266"/>
              <a:gd name="T43" fmla="*/ 2147483647 h 508"/>
              <a:gd name="T44" fmla="*/ 2147483647 w 266"/>
              <a:gd name="T45" fmla="*/ 2147483647 h 508"/>
              <a:gd name="T46" fmla="*/ 2147483647 w 266"/>
              <a:gd name="T47" fmla="*/ 2147483647 h 508"/>
              <a:gd name="T48" fmla="*/ 2147483647 w 266"/>
              <a:gd name="T49" fmla="*/ 2147483647 h 508"/>
              <a:gd name="T50" fmla="*/ 2147483647 w 266"/>
              <a:gd name="T51" fmla="*/ 2147483647 h 508"/>
              <a:gd name="T52" fmla="*/ 2147483647 w 266"/>
              <a:gd name="T53" fmla="*/ 2147483647 h 508"/>
              <a:gd name="T54" fmla="*/ 2147483647 w 266"/>
              <a:gd name="T55" fmla="*/ 2147483647 h 508"/>
              <a:gd name="T56" fmla="*/ 2147483647 w 266"/>
              <a:gd name="T57" fmla="*/ 2147483647 h 508"/>
              <a:gd name="T58" fmla="*/ 2147483647 w 266"/>
              <a:gd name="T59" fmla="*/ 2147483647 h 508"/>
              <a:gd name="T60" fmla="*/ 2147483647 w 266"/>
              <a:gd name="T61" fmla="*/ 2147483647 h 508"/>
              <a:gd name="T62" fmla="*/ 2147483647 w 266"/>
              <a:gd name="T63" fmla="*/ 2147483647 h 508"/>
              <a:gd name="T64" fmla="*/ 2147483647 w 266"/>
              <a:gd name="T65" fmla="*/ 2147483647 h 508"/>
              <a:gd name="T66" fmla="*/ 2147483647 w 266"/>
              <a:gd name="T67" fmla="*/ 2147483647 h 508"/>
              <a:gd name="T68" fmla="*/ 2147483647 w 266"/>
              <a:gd name="T69" fmla="*/ 2147483647 h 508"/>
              <a:gd name="T70" fmla="*/ 2147483647 w 266"/>
              <a:gd name="T71" fmla="*/ 2147483647 h 508"/>
              <a:gd name="T72" fmla="*/ 2147483647 w 266"/>
              <a:gd name="T73" fmla="*/ 2147483647 h 508"/>
              <a:gd name="T74" fmla="*/ 2147483647 w 266"/>
              <a:gd name="T75" fmla="*/ 2147483647 h 508"/>
              <a:gd name="T76" fmla="*/ 2147483647 w 266"/>
              <a:gd name="T77" fmla="*/ 2147483647 h 508"/>
              <a:gd name="T78" fmla="*/ 2147483647 w 266"/>
              <a:gd name="T79" fmla="*/ 2147483647 h 508"/>
              <a:gd name="T80" fmla="*/ 2147483647 w 266"/>
              <a:gd name="T81" fmla="*/ 2147483647 h 508"/>
              <a:gd name="T82" fmla="*/ 2147483647 w 266"/>
              <a:gd name="T83" fmla="*/ 2147483647 h 508"/>
              <a:gd name="T84" fmla="*/ 2147483647 w 266"/>
              <a:gd name="T85" fmla="*/ 2147483647 h 508"/>
              <a:gd name="T86" fmla="*/ 2147483647 w 266"/>
              <a:gd name="T87" fmla="*/ 2147483647 h 508"/>
              <a:gd name="T88" fmla="*/ 2147483647 w 266"/>
              <a:gd name="T89" fmla="*/ 2147483647 h 508"/>
              <a:gd name="T90" fmla="*/ 2147483647 w 266"/>
              <a:gd name="T91" fmla="*/ 2147483647 h 508"/>
              <a:gd name="T92" fmla="*/ 2147483647 w 266"/>
              <a:gd name="T93" fmla="*/ 2147483647 h 508"/>
              <a:gd name="T94" fmla="*/ 2147483647 w 266"/>
              <a:gd name="T95" fmla="*/ 2147483647 h 508"/>
              <a:gd name="T96" fmla="*/ 2147483647 w 266"/>
              <a:gd name="T97" fmla="*/ 2147483647 h 508"/>
              <a:gd name="T98" fmla="*/ 2147483647 w 266"/>
              <a:gd name="T99" fmla="*/ 2147483647 h 508"/>
              <a:gd name="T100" fmla="*/ 2147483647 w 266"/>
              <a:gd name="T101" fmla="*/ 2147483647 h 508"/>
              <a:gd name="T102" fmla="*/ 2147483647 w 266"/>
              <a:gd name="T103" fmla="*/ 2147483647 h 508"/>
              <a:gd name="T104" fmla="*/ 2147483647 w 266"/>
              <a:gd name="T105" fmla="*/ 2147483647 h 508"/>
              <a:gd name="T106" fmla="*/ 2147483647 w 266"/>
              <a:gd name="T107" fmla="*/ 2147483647 h 508"/>
              <a:gd name="T108" fmla="*/ 2147483647 w 266"/>
              <a:gd name="T109" fmla="*/ 2147483647 h 508"/>
              <a:gd name="T110" fmla="*/ 2147483647 w 266"/>
              <a:gd name="T111" fmla="*/ 2147483647 h 508"/>
              <a:gd name="T112" fmla="*/ 2147483647 w 266"/>
              <a:gd name="T113" fmla="*/ 2147483647 h 508"/>
              <a:gd name="T114" fmla="*/ 2147483647 w 266"/>
              <a:gd name="T115" fmla="*/ 2147483647 h 508"/>
              <a:gd name="T116" fmla="*/ 2147483647 w 266"/>
              <a:gd name="T117" fmla="*/ 2147483647 h 508"/>
              <a:gd name="T118" fmla="*/ 2147483647 w 266"/>
              <a:gd name="T119" fmla="*/ 2147483647 h 508"/>
              <a:gd name="T120" fmla="*/ 0 w 266"/>
              <a:gd name="T121" fmla="*/ 2147483647 h 508"/>
              <a:gd name="T122" fmla="*/ 0 w 266"/>
              <a:gd name="T123" fmla="*/ 2147483647 h 5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66" h="508">
                <a:moveTo>
                  <a:pt x="0" y="52"/>
                </a:moveTo>
                <a:lnTo>
                  <a:pt x="16" y="48"/>
                </a:lnTo>
                <a:lnTo>
                  <a:pt x="24" y="42"/>
                </a:lnTo>
                <a:lnTo>
                  <a:pt x="32" y="42"/>
                </a:lnTo>
                <a:lnTo>
                  <a:pt x="36" y="46"/>
                </a:lnTo>
                <a:lnTo>
                  <a:pt x="36" y="50"/>
                </a:lnTo>
                <a:lnTo>
                  <a:pt x="32" y="58"/>
                </a:lnTo>
                <a:lnTo>
                  <a:pt x="32" y="64"/>
                </a:lnTo>
                <a:lnTo>
                  <a:pt x="36" y="68"/>
                </a:lnTo>
                <a:lnTo>
                  <a:pt x="42" y="68"/>
                </a:lnTo>
                <a:lnTo>
                  <a:pt x="48" y="60"/>
                </a:lnTo>
                <a:lnTo>
                  <a:pt x="52" y="52"/>
                </a:lnTo>
                <a:lnTo>
                  <a:pt x="46" y="32"/>
                </a:lnTo>
                <a:lnTo>
                  <a:pt x="48" y="28"/>
                </a:lnTo>
                <a:lnTo>
                  <a:pt x="54" y="28"/>
                </a:lnTo>
                <a:lnTo>
                  <a:pt x="58" y="32"/>
                </a:lnTo>
                <a:lnTo>
                  <a:pt x="58" y="42"/>
                </a:lnTo>
                <a:lnTo>
                  <a:pt x="64" y="52"/>
                </a:lnTo>
                <a:lnTo>
                  <a:pt x="68" y="56"/>
                </a:lnTo>
                <a:lnTo>
                  <a:pt x="72" y="56"/>
                </a:lnTo>
                <a:lnTo>
                  <a:pt x="76" y="54"/>
                </a:lnTo>
                <a:lnTo>
                  <a:pt x="76" y="50"/>
                </a:lnTo>
                <a:lnTo>
                  <a:pt x="72" y="36"/>
                </a:lnTo>
                <a:lnTo>
                  <a:pt x="78" y="28"/>
                </a:lnTo>
                <a:lnTo>
                  <a:pt x="88" y="28"/>
                </a:lnTo>
                <a:lnTo>
                  <a:pt x="98" y="36"/>
                </a:lnTo>
                <a:lnTo>
                  <a:pt x="102" y="38"/>
                </a:lnTo>
                <a:lnTo>
                  <a:pt x="104" y="32"/>
                </a:lnTo>
                <a:lnTo>
                  <a:pt x="108" y="18"/>
                </a:lnTo>
                <a:lnTo>
                  <a:pt x="118" y="18"/>
                </a:lnTo>
                <a:lnTo>
                  <a:pt x="126" y="14"/>
                </a:lnTo>
                <a:lnTo>
                  <a:pt x="128" y="10"/>
                </a:lnTo>
                <a:lnTo>
                  <a:pt x="126" y="4"/>
                </a:lnTo>
                <a:lnTo>
                  <a:pt x="132" y="2"/>
                </a:lnTo>
                <a:lnTo>
                  <a:pt x="146" y="8"/>
                </a:lnTo>
                <a:lnTo>
                  <a:pt x="152" y="8"/>
                </a:lnTo>
                <a:lnTo>
                  <a:pt x="152" y="4"/>
                </a:lnTo>
                <a:lnTo>
                  <a:pt x="154" y="0"/>
                </a:lnTo>
                <a:lnTo>
                  <a:pt x="158" y="0"/>
                </a:lnTo>
                <a:lnTo>
                  <a:pt x="164" y="6"/>
                </a:lnTo>
                <a:lnTo>
                  <a:pt x="164" y="12"/>
                </a:lnTo>
                <a:lnTo>
                  <a:pt x="162" y="20"/>
                </a:lnTo>
                <a:lnTo>
                  <a:pt x="152" y="32"/>
                </a:lnTo>
                <a:lnTo>
                  <a:pt x="152" y="38"/>
                </a:lnTo>
                <a:lnTo>
                  <a:pt x="156" y="40"/>
                </a:lnTo>
                <a:lnTo>
                  <a:pt x="170" y="42"/>
                </a:lnTo>
                <a:lnTo>
                  <a:pt x="174" y="44"/>
                </a:lnTo>
                <a:lnTo>
                  <a:pt x="174" y="50"/>
                </a:lnTo>
                <a:lnTo>
                  <a:pt x="168" y="56"/>
                </a:lnTo>
                <a:lnTo>
                  <a:pt x="166" y="58"/>
                </a:lnTo>
                <a:lnTo>
                  <a:pt x="168" y="60"/>
                </a:lnTo>
                <a:lnTo>
                  <a:pt x="174" y="58"/>
                </a:lnTo>
                <a:lnTo>
                  <a:pt x="178" y="50"/>
                </a:lnTo>
                <a:lnTo>
                  <a:pt x="180" y="48"/>
                </a:lnTo>
                <a:lnTo>
                  <a:pt x="184" y="50"/>
                </a:lnTo>
                <a:lnTo>
                  <a:pt x="182" y="56"/>
                </a:lnTo>
                <a:lnTo>
                  <a:pt x="176" y="60"/>
                </a:lnTo>
                <a:lnTo>
                  <a:pt x="174" y="66"/>
                </a:lnTo>
                <a:lnTo>
                  <a:pt x="180" y="68"/>
                </a:lnTo>
                <a:lnTo>
                  <a:pt x="186" y="76"/>
                </a:lnTo>
                <a:lnTo>
                  <a:pt x="184" y="80"/>
                </a:lnTo>
                <a:lnTo>
                  <a:pt x="188" y="88"/>
                </a:lnTo>
                <a:lnTo>
                  <a:pt x="190" y="100"/>
                </a:lnTo>
                <a:lnTo>
                  <a:pt x="200" y="100"/>
                </a:lnTo>
                <a:lnTo>
                  <a:pt x="202" y="94"/>
                </a:lnTo>
                <a:lnTo>
                  <a:pt x="202" y="92"/>
                </a:lnTo>
                <a:lnTo>
                  <a:pt x="198" y="86"/>
                </a:lnTo>
                <a:lnTo>
                  <a:pt x="198" y="80"/>
                </a:lnTo>
                <a:lnTo>
                  <a:pt x="200" y="76"/>
                </a:lnTo>
                <a:lnTo>
                  <a:pt x="210" y="68"/>
                </a:lnTo>
                <a:lnTo>
                  <a:pt x="212" y="74"/>
                </a:lnTo>
                <a:lnTo>
                  <a:pt x="208" y="80"/>
                </a:lnTo>
                <a:lnTo>
                  <a:pt x="204" y="82"/>
                </a:lnTo>
                <a:lnTo>
                  <a:pt x="204" y="84"/>
                </a:lnTo>
                <a:lnTo>
                  <a:pt x="210" y="92"/>
                </a:lnTo>
                <a:lnTo>
                  <a:pt x="216" y="94"/>
                </a:lnTo>
                <a:lnTo>
                  <a:pt x="224" y="112"/>
                </a:lnTo>
                <a:lnTo>
                  <a:pt x="226" y="118"/>
                </a:lnTo>
                <a:lnTo>
                  <a:pt x="224" y="122"/>
                </a:lnTo>
                <a:lnTo>
                  <a:pt x="216" y="128"/>
                </a:lnTo>
                <a:lnTo>
                  <a:pt x="214" y="130"/>
                </a:lnTo>
                <a:lnTo>
                  <a:pt x="216" y="138"/>
                </a:lnTo>
                <a:lnTo>
                  <a:pt x="220" y="144"/>
                </a:lnTo>
                <a:lnTo>
                  <a:pt x="220" y="150"/>
                </a:lnTo>
                <a:lnTo>
                  <a:pt x="220" y="152"/>
                </a:lnTo>
                <a:lnTo>
                  <a:pt x="212" y="152"/>
                </a:lnTo>
                <a:lnTo>
                  <a:pt x="210" y="158"/>
                </a:lnTo>
                <a:lnTo>
                  <a:pt x="212" y="160"/>
                </a:lnTo>
                <a:lnTo>
                  <a:pt x="218" y="158"/>
                </a:lnTo>
                <a:lnTo>
                  <a:pt x="228" y="148"/>
                </a:lnTo>
                <a:lnTo>
                  <a:pt x="234" y="146"/>
                </a:lnTo>
                <a:lnTo>
                  <a:pt x="238" y="148"/>
                </a:lnTo>
                <a:lnTo>
                  <a:pt x="236" y="154"/>
                </a:lnTo>
                <a:lnTo>
                  <a:pt x="234" y="158"/>
                </a:lnTo>
                <a:lnTo>
                  <a:pt x="220" y="160"/>
                </a:lnTo>
                <a:lnTo>
                  <a:pt x="218" y="166"/>
                </a:lnTo>
                <a:lnTo>
                  <a:pt x="228" y="176"/>
                </a:lnTo>
                <a:lnTo>
                  <a:pt x="238" y="190"/>
                </a:lnTo>
                <a:lnTo>
                  <a:pt x="254" y="194"/>
                </a:lnTo>
                <a:lnTo>
                  <a:pt x="260" y="196"/>
                </a:lnTo>
                <a:lnTo>
                  <a:pt x="262" y="200"/>
                </a:lnTo>
                <a:lnTo>
                  <a:pt x="258" y="204"/>
                </a:lnTo>
                <a:lnTo>
                  <a:pt x="242" y="208"/>
                </a:lnTo>
                <a:lnTo>
                  <a:pt x="240" y="210"/>
                </a:lnTo>
                <a:lnTo>
                  <a:pt x="240" y="220"/>
                </a:lnTo>
                <a:lnTo>
                  <a:pt x="236" y="224"/>
                </a:lnTo>
                <a:lnTo>
                  <a:pt x="236" y="232"/>
                </a:lnTo>
                <a:lnTo>
                  <a:pt x="240" y="234"/>
                </a:lnTo>
                <a:lnTo>
                  <a:pt x="252" y="232"/>
                </a:lnTo>
                <a:lnTo>
                  <a:pt x="260" y="236"/>
                </a:lnTo>
                <a:lnTo>
                  <a:pt x="266" y="240"/>
                </a:lnTo>
                <a:lnTo>
                  <a:pt x="266" y="246"/>
                </a:lnTo>
                <a:lnTo>
                  <a:pt x="262" y="250"/>
                </a:lnTo>
                <a:lnTo>
                  <a:pt x="258" y="252"/>
                </a:lnTo>
                <a:lnTo>
                  <a:pt x="248" y="252"/>
                </a:lnTo>
                <a:lnTo>
                  <a:pt x="242" y="258"/>
                </a:lnTo>
                <a:lnTo>
                  <a:pt x="254" y="270"/>
                </a:lnTo>
                <a:lnTo>
                  <a:pt x="254" y="284"/>
                </a:lnTo>
                <a:lnTo>
                  <a:pt x="246" y="290"/>
                </a:lnTo>
                <a:lnTo>
                  <a:pt x="240" y="290"/>
                </a:lnTo>
                <a:lnTo>
                  <a:pt x="236" y="288"/>
                </a:lnTo>
                <a:lnTo>
                  <a:pt x="228" y="276"/>
                </a:lnTo>
                <a:lnTo>
                  <a:pt x="220" y="288"/>
                </a:lnTo>
                <a:lnTo>
                  <a:pt x="222" y="296"/>
                </a:lnTo>
                <a:lnTo>
                  <a:pt x="238" y="304"/>
                </a:lnTo>
                <a:lnTo>
                  <a:pt x="240" y="310"/>
                </a:lnTo>
                <a:lnTo>
                  <a:pt x="240" y="316"/>
                </a:lnTo>
                <a:lnTo>
                  <a:pt x="224" y="322"/>
                </a:lnTo>
                <a:lnTo>
                  <a:pt x="222" y="326"/>
                </a:lnTo>
                <a:lnTo>
                  <a:pt x="222" y="334"/>
                </a:lnTo>
                <a:lnTo>
                  <a:pt x="230" y="334"/>
                </a:lnTo>
                <a:lnTo>
                  <a:pt x="242" y="328"/>
                </a:lnTo>
                <a:lnTo>
                  <a:pt x="242" y="330"/>
                </a:lnTo>
                <a:lnTo>
                  <a:pt x="238" y="334"/>
                </a:lnTo>
                <a:lnTo>
                  <a:pt x="214" y="344"/>
                </a:lnTo>
                <a:lnTo>
                  <a:pt x="210" y="348"/>
                </a:lnTo>
                <a:lnTo>
                  <a:pt x="214" y="360"/>
                </a:lnTo>
                <a:lnTo>
                  <a:pt x="224" y="372"/>
                </a:lnTo>
                <a:lnTo>
                  <a:pt x="220" y="378"/>
                </a:lnTo>
                <a:lnTo>
                  <a:pt x="218" y="378"/>
                </a:lnTo>
                <a:lnTo>
                  <a:pt x="206" y="368"/>
                </a:lnTo>
                <a:lnTo>
                  <a:pt x="202" y="368"/>
                </a:lnTo>
                <a:lnTo>
                  <a:pt x="200" y="372"/>
                </a:lnTo>
                <a:lnTo>
                  <a:pt x="200" y="380"/>
                </a:lnTo>
                <a:lnTo>
                  <a:pt x="202" y="382"/>
                </a:lnTo>
                <a:lnTo>
                  <a:pt x="216" y="382"/>
                </a:lnTo>
                <a:lnTo>
                  <a:pt x="220" y="386"/>
                </a:lnTo>
                <a:lnTo>
                  <a:pt x="218" y="392"/>
                </a:lnTo>
                <a:lnTo>
                  <a:pt x="214" y="394"/>
                </a:lnTo>
                <a:lnTo>
                  <a:pt x="202" y="382"/>
                </a:lnTo>
                <a:lnTo>
                  <a:pt x="192" y="382"/>
                </a:lnTo>
                <a:lnTo>
                  <a:pt x="190" y="382"/>
                </a:lnTo>
                <a:lnTo>
                  <a:pt x="186" y="390"/>
                </a:lnTo>
                <a:lnTo>
                  <a:pt x="190" y="404"/>
                </a:lnTo>
                <a:lnTo>
                  <a:pt x="184" y="404"/>
                </a:lnTo>
                <a:lnTo>
                  <a:pt x="182" y="402"/>
                </a:lnTo>
                <a:lnTo>
                  <a:pt x="180" y="386"/>
                </a:lnTo>
                <a:lnTo>
                  <a:pt x="176" y="382"/>
                </a:lnTo>
                <a:lnTo>
                  <a:pt x="174" y="382"/>
                </a:lnTo>
                <a:lnTo>
                  <a:pt x="158" y="390"/>
                </a:lnTo>
                <a:lnTo>
                  <a:pt x="154" y="394"/>
                </a:lnTo>
                <a:lnTo>
                  <a:pt x="158" y="408"/>
                </a:lnTo>
                <a:lnTo>
                  <a:pt x="156" y="412"/>
                </a:lnTo>
                <a:lnTo>
                  <a:pt x="152" y="410"/>
                </a:lnTo>
                <a:lnTo>
                  <a:pt x="144" y="398"/>
                </a:lnTo>
                <a:lnTo>
                  <a:pt x="136" y="400"/>
                </a:lnTo>
                <a:lnTo>
                  <a:pt x="134" y="404"/>
                </a:lnTo>
                <a:lnTo>
                  <a:pt x="132" y="418"/>
                </a:lnTo>
                <a:lnTo>
                  <a:pt x="134" y="438"/>
                </a:lnTo>
                <a:lnTo>
                  <a:pt x="130" y="446"/>
                </a:lnTo>
                <a:lnTo>
                  <a:pt x="134" y="452"/>
                </a:lnTo>
                <a:lnTo>
                  <a:pt x="144" y="462"/>
                </a:lnTo>
                <a:lnTo>
                  <a:pt x="150" y="470"/>
                </a:lnTo>
                <a:lnTo>
                  <a:pt x="152" y="476"/>
                </a:lnTo>
                <a:lnTo>
                  <a:pt x="150" y="488"/>
                </a:lnTo>
                <a:lnTo>
                  <a:pt x="152" y="492"/>
                </a:lnTo>
                <a:lnTo>
                  <a:pt x="154" y="494"/>
                </a:lnTo>
                <a:lnTo>
                  <a:pt x="166" y="500"/>
                </a:lnTo>
                <a:lnTo>
                  <a:pt x="168" y="504"/>
                </a:lnTo>
                <a:lnTo>
                  <a:pt x="168" y="508"/>
                </a:lnTo>
                <a:lnTo>
                  <a:pt x="162" y="508"/>
                </a:lnTo>
                <a:lnTo>
                  <a:pt x="0" y="508"/>
                </a:lnTo>
                <a:lnTo>
                  <a:pt x="0" y="294"/>
                </a:lnTo>
                <a:lnTo>
                  <a:pt x="0" y="52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1" name="Freeform 331">
            <a:extLst>
              <a:ext uri="{FF2B5EF4-FFF2-40B4-BE49-F238E27FC236}">
                <a16:creationId xmlns:a16="http://schemas.microsoft.com/office/drawing/2014/main" id="{3B2DCB62-367F-CCF7-A33C-46363295C09F}"/>
              </a:ext>
            </a:extLst>
          </p:cNvPr>
          <p:cNvSpPr>
            <a:spLocks/>
          </p:cNvSpPr>
          <p:nvPr/>
        </p:nvSpPr>
        <p:spPr bwMode="auto">
          <a:xfrm>
            <a:off x="3786188" y="5921375"/>
            <a:ext cx="728662" cy="801688"/>
          </a:xfrm>
          <a:custGeom>
            <a:avLst/>
            <a:gdLst>
              <a:gd name="T0" fmla="*/ 2147483647 w 346"/>
              <a:gd name="T1" fmla="*/ 2147483647 h 398"/>
              <a:gd name="T2" fmla="*/ 2147483647 w 346"/>
              <a:gd name="T3" fmla="*/ 2147483647 h 398"/>
              <a:gd name="T4" fmla="*/ 2147483647 w 346"/>
              <a:gd name="T5" fmla="*/ 2147483647 h 398"/>
              <a:gd name="T6" fmla="*/ 2147483647 w 346"/>
              <a:gd name="T7" fmla="*/ 2147483647 h 398"/>
              <a:gd name="T8" fmla="*/ 2147483647 w 346"/>
              <a:gd name="T9" fmla="*/ 2147483647 h 398"/>
              <a:gd name="T10" fmla="*/ 2147483647 w 346"/>
              <a:gd name="T11" fmla="*/ 2147483647 h 398"/>
              <a:gd name="T12" fmla="*/ 2147483647 w 346"/>
              <a:gd name="T13" fmla="*/ 2147483647 h 398"/>
              <a:gd name="T14" fmla="*/ 2147483647 w 346"/>
              <a:gd name="T15" fmla="*/ 2147483647 h 398"/>
              <a:gd name="T16" fmla="*/ 2147483647 w 346"/>
              <a:gd name="T17" fmla="*/ 2147483647 h 398"/>
              <a:gd name="T18" fmla="*/ 2147483647 w 346"/>
              <a:gd name="T19" fmla="*/ 2147483647 h 398"/>
              <a:gd name="T20" fmla="*/ 2147483647 w 346"/>
              <a:gd name="T21" fmla="*/ 2147483647 h 398"/>
              <a:gd name="T22" fmla="*/ 2147483647 w 346"/>
              <a:gd name="T23" fmla="*/ 2147483647 h 398"/>
              <a:gd name="T24" fmla="*/ 2147483647 w 346"/>
              <a:gd name="T25" fmla="*/ 2147483647 h 398"/>
              <a:gd name="T26" fmla="*/ 2147483647 w 346"/>
              <a:gd name="T27" fmla="*/ 2147483647 h 398"/>
              <a:gd name="T28" fmla="*/ 2147483647 w 346"/>
              <a:gd name="T29" fmla="*/ 2147483647 h 398"/>
              <a:gd name="T30" fmla="*/ 2147483647 w 346"/>
              <a:gd name="T31" fmla="*/ 2147483647 h 398"/>
              <a:gd name="T32" fmla="*/ 2147483647 w 346"/>
              <a:gd name="T33" fmla="*/ 2147483647 h 398"/>
              <a:gd name="T34" fmla="*/ 2147483647 w 346"/>
              <a:gd name="T35" fmla="*/ 2147483647 h 398"/>
              <a:gd name="T36" fmla="*/ 2147483647 w 346"/>
              <a:gd name="T37" fmla="*/ 2147483647 h 398"/>
              <a:gd name="T38" fmla="*/ 2147483647 w 346"/>
              <a:gd name="T39" fmla="*/ 2147483647 h 398"/>
              <a:gd name="T40" fmla="*/ 2147483647 w 346"/>
              <a:gd name="T41" fmla="*/ 2147483647 h 398"/>
              <a:gd name="T42" fmla="*/ 2147483647 w 346"/>
              <a:gd name="T43" fmla="*/ 2147483647 h 398"/>
              <a:gd name="T44" fmla="*/ 2147483647 w 346"/>
              <a:gd name="T45" fmla="*/ 2147483647 h 398"/>
              <a:gd name="T46" fmla="*/ 2147483647 w 346"/>
              <a:gd name="T47" fmla="*/ 2147483647 h 398"/>
              <a:gd name="T48" fmla="*/ 2147483647 w 346"/>
              <a:gd name="T49" fmla="*/ 2147483647 h 398"/>
              <a:gd name="T50" fmla="*/ 2147483647 w 346"/>
              <a:gd name="T51" fmla="*/ 2147483647 h 398"/>
              <a:gd name="T52" fmla="*/ 2147483647 w 346"/>
              <a:gd name="T53" fmla="*/ 2147483647 h 398"/>
              <a:gd name="T54" fmla="*/ 2147483647 w 346"/>
              <a:gd name="T55" fmla="*/ 2147483647 h 398"/>
              <a:gd name="T56" fmla="*/ 2147483647 w 346"/>
              <a:gd name="T57" fmla="*/ 2147483647 h 398"/>
              <a:gd name="T58" fmla="*/ 2147483647 w 346"/>
              <a:gd name="T59" fmla="*/ 2147483647 h 398"/>
              <a:gd name="T60" fmla="*/ 2147483647 w 346"/>
              <a:gd name="T61" fmla="*/ 2147483647 h 398"/>
              <a:gd name="T62" fmla="*/ 2147483647 w 346"/>
              <a:gd name="T63" fmla="*/ 2147483647 h 398"/>
              <a:gd name="T64" fmla="*/ 2147483647 w 346"/>
              <a:gd name="T65" fmla="*/ 2147483647 h 398"/>
              <a:gd name="T66" fmla="*/ 2147483647 w 346"/>
              <a:gd name="T67" fmla="*/ 2147483647 h 398"/>
              <a:gd name="T68" fmla="*/ 2147483647 w 346"/>
              <a:gd name="T69" fmla="*/ 2147483647 h 398"/>
              <a:gd name="T70" fmla="*/ 2147483647 w 346"/>
              <a:gd name="T71" fmla="*/ 2147483647 h 398"/>
              <a:gd name="T72" fmla="*/ 2147483647 w 346"/>
              <a:gd name="T73" fmla="*/ 2147483647 h 398"/>
              <a:gd name="T74" fmla="*/ 2147483647 w 346"/>
              <a:gd name="T75" fmla="*/ 2147483647 h 398"/>
              <a:gd name="T76" fmla="*/ 2147483647 w 346"/>
              <a:gd name="T77" fmla="*/ 2147483647 h 398"/>
              <a:gd name="T78" fmla="*/ 2147483647 w 346"/>
              <a:gd name="T79" fmla="*/ 2147483647 h 398"/>
              <a:gd name="T80" fmla="*/ 2147483647 w 346"/>
              <a:gd name="T81" fmla="*/ 2147483647 h 398"/>
              <a:gd name="T82" fmla="*/ 2147483647 w 346"/>
              <a:gd name="T83" fmla="*/ 2147483647 h 398"/>
              <a:gd name="T84" fmla="*/ 2147483647 w 346"/>
              <a:gd name="T85" fmla="*/ 2147483647 h 398"/>
              <a:gd name="T86" fmla="*/ 2147483647 w 346"/>
              <a:gd name="T87" fmla="*/ 0 h 3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6" h="398">
                <a:moveTo>
                  <a:pt x="94" y="0"/>
                </a:moveTo>
                <a:lnTo>
                  <a:pt x="264" y="6"/>
                </a:lnTo>
                <a:lnTo>
                  <a:pt x="264" y="30"/>
                </a:lnTo>
                <a:lnTo>
                  <a:pt x="346" y="34"/>
                </a:lnTo>
                <a:lnTo>
                  <a:pt x="344" y="38"/>
                </a:lnTo>
                <a:lnTo>
                  <a:pt x="338" y="42"/>
                </a:lnTo>
                <a:lnTo>
                  <a:pt x="336" y="50"/>
                </a:lnTo>
                <a:lnTo>
                  <a:pt x="332" y="60"/>
                </a:lnTo>
                <a:lnTo>
                  <a:pt x="330" y="68"/>
                </a:lnTo>
                <a:lnTo>
                  <a:pt x="326" y="72"/>
                </a:lnTo>
                <a:lnTo>
                  <a:pt x="326" y="78"/>
                </a:lnTo>
                <a:lnTo>
                  <a:pt x="322" y="90"/>
                </a:lnTo>
                <a:lnTo>
                  <a:pt x="322" y="92"/>
                </a:lnTo>
                <a:lnTo>
                  <a:pt x="312" y="104"/>
                </a:lnTo>
                <a:lnTo>
                  <a:pt x="314" y="112"/>
                </a:lnTo>
                <a:lnTo>
                  <a:pt x="310" y="118"/>
                </a:lnTo>
                <a:lnTo>
                  <a:pt x="306" y="138"/>
                </a:lnTo>
                <a:lnTo>
                  <a:pt x="302" y="144"/>
                </a:lnTo>
                <a:lnTo>
                  <a:pt x="306" y="154"/>
                </a:lnTo>
                <a:lnTo>
                  <a:pt x="298" y="164"/>
                </a:lnTo>
                <a:lnTo>
                  <a:pt x="300" y="176"/>
                </a:lnTo>
                <a:lnTo>
                  <a:pt x="296" y="186"/>
                </a:lnTo>
                <a:lnTo>
                  <a:pt x="294" y="192"/>
                </a:lnTo>
                <a:lnTo>
                  <a:pt x="266" y="190"/>
                </a:lnTo>
                <a:lnTo>
                  <a:pt x="260" y="398"/>
                </a:lnTo>
                <a:lnTo>
                  <a:pt x="238" y="398"/>
                </a:lnTo>
                <a:lnTo>
                  <a:pt x="38" y="396"/>
                </a:lnTo>
                <a:lnTo>
                  <a:pt x="38" y="392"/>
                </a:lnTo>
                <a:lnTo>
                  <a:pt x="36" y="388"/>
                </a:lnTo>
                <a:lnTo>
                  <a:pt x="24" y="382"/>
                </a:lnTo>
                <a:lnTo>
                  <a:pt x="22" y="380"/>
                </a:lnTo>
                <a:lnTo>
                  <a:pt x="20" y="376"/>
                </a:lnTo>
                <a:lnTo>
                  <a:pt x="22" y="364"/>
                </a:lnTo>
                <a:lnTo>
                  <a:pt x="20" y="358"/>
                </a:lnTo>
                <a:lnTo>
                  <a:pt x="14" y="350"/>
                </a:lnTo>
                <a:lnTo>
                  <a:pt x="4" y="340"/>
                </a:lnTo>
                <a:lnTo>
                  <a:pt x="0" y="334"/>
                </a:lnTo>
                <a:lnTo>
                  <a:pt x="4" y="326"/>
                </a:lnTo>
                <a:lnTo>
                  <a:pt x="2" y="306"/>
                </a:lnTo>
                <a:lnTo>
                  <a:pt x="4" y="292"/>
                </a:lnTo>
                <a:lnTo>
                  <a:pt x="6" y="288"/>
                </a:lnTo>
                <a:lnTo>
                  <a:pt x="14" y="286"/>
                </a:lnTo>
                <a:lnTo>
                  <a:pt x="22" y="298"/>
                </a:lnTo>
                <a:lnTo>
                  <a:pt x="26" y="300"/>
                </a:lnTo>
                <a:lnTo>
                  <a:pt x="28" y="296"/>
                </a:lnTo>
                <a:lnTo>
                  <a:pt x="24" y="282"/>
                </a:lnTo>
                <a:lnTo>
                  <a:pt x="28" y="278"/>
                </a:lnTo>
                <a:lnTo>
                  <a:pt x="44" y="270"/>
                </a:lnTo>
                <a:lnTo>
                  <a:pt x="46" y="270"/>
                </a:lnTo>
                <a:lnTo>
                  <a:pt x="50" y="274"/>
                </a:lnTo>
                <a:lnTo>
                  <a:pt x="52" y="290"/>
                </a:lnTo>
                <a:lnTo>
                  <a:pt x="54" y="292"/>
                </a:lnTo>
                <a:lnTo>
                  <a:pt x="60" y="292"/>
                </a:lnTo>
                <a:lnTo>
                  <a:pt x="56" y="278"/>
                </a:lnTo>
                <a:lnTo>
                  <a:pt x="60" y="270"/>
                </a:lnTo>
                <a:lnTo>
                  <a:pt x="62" y="270"/>
                </a:lnTo>
                <a:lnTo>
                  <a:pt x="72" y="270"/>
                </a:lnTo>
                <a:lnTo>
                  <a:pt x="84" y="282"/>
                </a:lnTo>
                <a:lnTo>
                  <a:pt x="88" y="280"/>
                </a:lnTo>
                <a:lnTo>
                  <a:pt x="90" y="274"/>
                </a:lnTo>
                <a:lnTo>
                  <a:pt x="86" y="270"/>
                </a:lnTo>
                <a:lnTo>
                  <a:pt x="72" y="270"/>
                </a:lnTo>
                <a:lnTo>
                  <a:pt x="70" y="268"/>
                </a:lnTo>
                <a:lnTo>
                  <a:pt x="70" y="260"/>
                </a:lnTo>
                <a:lnTo>
                  <a:pt x="72" y="256"/>
                </a:lnTo>
                <a:lnTo>
                  <a:pt x="76" y="256"/>
                </a:lnTo>
                <a:lnTo>
                  <a:pt x="88" y="266"/>
                </a:lnTo>
                <a:lnTo>
                  <a:pt x="90" y="266"/>
                </a:lnTo>
                <a:lnTo>
                  <a:pt x="94" y="260"/>
                </a:lnTo>
                <a:lnTo>
                  <a:pt x="84" y="248"/>
                </a:lnTo>
                <a:lnTo>
                  <a:pt x="80" y="236"/>
                </a:lnTo>
                <a:lnTo>
                  <a:pt x="84" y="232"/>
                </a:lnTo>
                <a:lnTo>
                  <a:pt x="108" y="222"/>
                </a:lnTo>
                <a:lnTo>
                  <a:pt x="112" y="218"/>
                </a:lnTo>
                <a:lnTo>
                  <a:pt x="112" y="216"/>
                </a:lnTo>
                <a:lnTo>
                  <a:pt x="100" y="222"/>
                </a:lnTo>
                <a:lnTo>
                  <a:pt x="92" y="222"/>
                </a:lnTo>
                <a:lnTo>
                  <a:pt x="92" y="214"/>
                </a:lnTo>
                <a:lnTo>
                  <a:pt x="94" y="210"/>
                </a:lnTo>
                <a:lnTo>
                  <a:pt x="110" y="204"/>
                </a:lnTo>
                <a:lnTo>
                  <a:pt x="110" y="198"/>
                </a:lnTo>
                <a:lnTo>
                  <a:pt x="108" y="192"/>
                </a:lnTo>
                <a:lnTo>
                  <a:pt x="92" y="184"/>
                </a:lnTo>
                <a:lnTo>
                  <a:pt x="90" y="176"/>
                </a:lnTo>
                <a:lnTo>
                  <a:pt x="98" y="164"/>
                </a:lnTo>
                <a:lnTo>
                  <a:pt x="106" y="176"/>
                </a:lnTo>
                <a:lnTo>
                  <a:pt x="110" y="178"/>
                </a:lnTo>
                <a:lnTo>
                  <a:pt x="116" y="178"/>
                </a:lnTo>
                <a:lnTo>
                  <a:pt x="124" y="172"/>
                </a:lnTo>
                <a:lnTo>
                  <a:pt x="124" y="158"/>
                </a:lnTo>
                <a:lnTo>
                  <a:pt x="112" y="146"/>
                </a:lnTo>
                <a:lnTo>
                  <a:pt x="118" y="140"/>
                </a:lnTo>
                <a:lnTo>
                  <a:pt x="128" y="140"/>
                </a:lnTo>
                <a:lnTo>
                  <a:pt x="132" y="138"/>
                </a:lnTo>
                <a:lnTo>
                  <a:pt x="136" y="134"/>
                </a:lnTo>
                <a:lnTo>
                  <a:pt x="136" y="128"/>
                </a:lnTo>
                <a:lnTo>
                  <a:pt x="130" y="124"/>
                </a:lnTo>
                <a:lnTo>
                  <a:pt x="122" y="120"/>
                </a:lnTo>
                <a:lnTo>
                  <a:pt x="110" y="122"/>
                </a:lnTo>
                <a:lnTo>
                  <a:pt x="106" y="120"/>
                </a:lnTo>
                <a:lnTo>
                  <a:pt x="106" y="112"/>
                </a:lnTo>
                <a:lnTo>
                  <a:pt x="110" y="108"/>
                </a:lnTo>
                <a:lnTo>
                  <a:pt x="110" y="98"/>
                </a:lnTo>
                <a:lnTo>
                  <a:pt x="112" y="96"/>
                </a:lnTo>
                <a:lnTo>
                  <a:pt x="128" y="92"/>
                </a:lnTo>
                <a:lnTo>
                  <a:pt x="132" y="88"/>
                </a:lnTo>
                <a:lnTo>
                  <a:pt x="130" y="84"/>
                </a:lnTo>
                <a:lnTo>
                  <a:pt x="124" y="82"/>
                </a:lnTo>
                <a:lnTo>
                  <a:pt x="108" y="78"/>
                </a:lnTo>
                <a:lnTo>
                  <a:pt x="98" y="64"/>
                </a:lnTo>
                <a:lnTo>
                  <a:pt x="88" y="54"/>
                </a:lnTo>
                <a:lnTo>
                  <a:pt x="90" y="48"/>
                </a:lnTo>
                <a:lnTo>
                  <a:pt x="104" y="46"/>
                </a:lnTo>
                <a:lnTo>
                  <a:pt x="106" y="42"/>
                </a:lnTo>
                <a:lnTo>
                  <a:pt x="108" y="36"/>
                </a:lnTo>
                <a:lnTo>
                  <a:pt x="104" y="34"/>
                </a:lnTo>
                <a:lnTo>
                  <a:pt x="98" y="36"/>
                </a:lnTo>
                <a:lnTo>
                  <a:pt x="88" y="46"/>
                </a:lnTo>
                <a:lnTo>
                  <a:pt x="82" y="48"/>
                </a:lnTo>
                <a:lnTo>
                  <a:pt x="80" y="46"/>
                </a:lnTo>
                <a:lnTo>
                  <a:pt x="82" y="40"/>
                </a:lnTo>
                <a:lnTo>
                  <a:pt x="90" y="40"/>
                </a:lnTo>
                <a:lnTo>
                  <a:pt x="90" y="38"/>
                </a:lnTo>
                <a:lnTo>
                  <a:pt x="90" y="32"/>
                </a:lnTo>
                <a:lnTo>
                  <a:pt x="86" y="26"/>
                </a:lnTo>
                <a:lnTo>
                  <a:pt x="84" y="18"/>
                </a:lnTo>
                <a:lnTo>
                  <a:pt x="86" y="16"/>
                </a:lnTo>
                <a:lnTo>
                  <a:pt x="94" y="10"/>
                </a:lnTo>
                <a:lnTo>
                  <a:pt x="96" y="6"/>
                </a:lnTo>
                <a:lnTo>
                  <a:pt x="94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2" name="Freeform 332">
            <a:extLst>
              <a:ext uri="{FF2B5EF4-FFF2-40B4-BE49-F238E27FC236}">
                <a16:creationId xmlns:a16="http://schemas.microsoft.com/office/drawing/2014/main" id="{2EA81BF5-B3CD-661E-4E68-8A9F7F047839}"/>
              </a:ext>
            </a:extLst>
          </p:cNvPr>
          <p:cNvSpPr>
            <a:spLocks/>
          </p:cNvSpPr>
          <p:nvPr/>
        </p:nvSpPr>
        <p:spPr bwMode="auto">
          <a:xfrm>
            <a:off x="4603751" y="3100389"/>
            <a:ext cx="1133475" cy="593725"/>
          </a:xfrm>
          <a:custGeom>
            <a:avLst/>
            <a:gdLst>
              <a:gd name="T0" fmla="*/ 2147483647 w 538"/>
              <a:gd name="T1" fmla="*/ 2147483647 h 294"/>
              <a:gd name="T2" fmla="*/ 2147483647 w 538"/>
              <a:gd name="T3" fmla="*/ 2147483647 h 294"/>
              <a:gd name="T4" fmla="*/ 2147483647 w 538"/>
              <a:gd name="T5" fmla="*/ 2147483647 h 294"/>
              <a:gd name="T6" fmla="*/ 2147483647 w 538"/>
              <a:gd name="T7" fmla="*/ 2147483647 h 294"/>
              <a:gd name="T8" fmla="*/ 2147483647 w 538"/>
              <a:gd name="T9" fmla="*/ 2147483647 h 294"/>
              <a:gd name="T10" fmla="*/ 2147483647 w 538"/>
              <a:gd name="T11" fmla="*/ 2147483647 h 294"/>
              <a:gd name="T12" fmla="*/ 2147483647 w 538"/>
              <a:gd name="T13" fmla="*/ 2147483647 h 294"/>
              <a:gd name="T14" fmla="*/ 2147483647 w 538"/>
              <a:gd name="T15" fmla="*/ 2147483647 h 294"/>
              <a:gd name="T16" fmla="*/ 2147483647 w 538"/>
              <a:gd name="T17" fmla="*/ 2147483647 h 294"/>
              <a:gd name="T18" fmla="*/ 2147483647 w 538"/>
              <a:gd name="T19" fmla="*/ 2147483647 h 294"/>
              <a:gd name="T20" fmla="*/ 2147483647 w 538"/>
              <a:gd name="T21" fmla="*/ 0 h 294"/>
              <a:gd name="T22" fmla="*/ 2147483647 w 538"/>
              <a:gd name="T23" fmla="*/ 2147483647 h 294"/>
              <a:gd name="T24" fmla="*/ 2147483647 w 538"/>
              <a:gd name="T25" fmla="*/ 2147483647 h 294"/>
              <a:gd name="T26" fmla="*/ 2147483647 w 538"/>
              <a:gd name="T27" fmla="*/ 2147483647 h 294"/>
              <a:gd name="T28" fmla="*/ 2147483647 w 538"/>
              <a:gd name="T29" fmla="*/ 2147483647 h 294"/>
              <a:gd name="T30" fmla="*/ 2147483647 w 538"/>
              <a:gd name="T31" fmla="*/ 2147483647 h 294"/>
              <a:gd name="T32" fmla="*/ 2147483647 w 538"/>
              <a:gd name="T33" fmla="*/ 2147483647 h 294"/>
              <a:gd name="T34" fmla="*/ 2147483647 w 538"/>
              <a:gd name="T35" fmla="*/ 2147483647 h 294"/>
              <a:gd name="T36" fmla="*/ 2147483647 w 538"/>
              <a:gd name="T37" fmla="*/ 2147483647 h 294"/>
              <a:gd name="T38" fmla="*/ 2147483647 w 538"/>
              <a:gd name="T39" fmla="*/ 2147483647 h 294"/>
              <a:gd name="T40" fmla="*/ 2147483647 w 538"/>
              <a:gd name="T41" fmla="*/ 2147483647 h 294"/>
              <a:gd name="T42" fmla="*/ 2147483647 w 538"/>
              <a:gd name="T43" fmla="*/ 2147483647 h 294"/>
              <a:gd name="T44" fmla="*/ 2147483647 w 538"/>
              <a:gd name="T45" fmla="*/ 2147483647 h 294"/>
              <a:gd name="T46" fmla="*/ 2147483647 w 538"/>
              <a:gd name="T47" fmla="*/ 2147483647 h 294"/>
              <a:gd name="T48" fmla="*/ 2147483647 w 538"/>
              <a:gd name="T49" fmla="*/ 2147483647 h 294"/>
              <a:gd name="T50" fmla="*/ 2147483647 w 538"/>
              <a:gd name="T51" fmla="*/ 2147483647 h 294"/>
              <a:gd name="T52" fmla="*/ 2147483647 w 538"/>
              <a:gd name="T53" fmla="*/ 2147483647 h 294"/>
              <a:gd name="T54" fmla="*/ 2147483647 w 538"/>
              <a:gd name="T55" fmla="*/ 2147483647 h 294"/>
              <a:gd name="T56" fmla="*/ 0 w 538"/>
              <a:gd name="T57" fmla="*/ 2147483647 h 294"/>
              <a:gd name="T58" fmla="*/ 2147483647 w 538"/>
              <a:gd name="T59" fmla="*/ 2147483647 h 294"/>
              <a:gd name="T60" fmla="*/ 2147483647 w 538"/>
              <a:gd name="T61" fmla="*/ 2147483647 h 294"/>
              <a:gd name="T62" fmla="*/ 2147483647 w 538"/>
              <a:gd name="T63" fmla="*/ 2147483647 h 294"/>
              <a:gd name="T64" fmla="*/ 2147483647 w 538"/>
              <a:gd name="T65" fmla="*/ 2147483647 h 294"/>
              <a:gd name="T66" fmla="*/ 2147483647 w 538"/>
              <a:gd name="T67" fmla="*/ 2147483647 h 294"/>
              <a:gd name="T68" fmla="*/ 2147483647 w 538"/>
              <a:gd name="T69" fmla="*/ 2147483647 h 294"/>
              <a:gd name="T70" fmla="*/ 2147483647 w 538"/>
              <a:gd name="T71" fmla="*/ 2147483647 h 294"/>
              <a:gd name="T72" fmla="*/ 2147483647 w 538"/>
              <a:gd name="T73" fmla="*/ 2147483647 h 294"/>
              <a:gd name="T74" fmla="*/ 2147483647 w 538"/>
              <a:gd name="T75" fmla="*/ 2147483647 h 294"/>
              <a:gd name="T76" fmla="*/ 2147483647 w 538"/>
              <a:gd name="T77" fmla="*/ 2147483647 h 294"/>
              <a:gd name="T78" fmla="*/ 2147483647 w 538"/>
              <a:gd name="T79" fmla="*/ 2147483647 h 294"/>
              <a:gd name="T80" fmla="*/ 2147483647 w 538"/>
              <a:gd name="T81" fmla="*/ 2147483647 h 294"/>
              <a:gd name="T82" fmla="*/ 2147483647 w 538"/>
              <a:gd name="T83" fmla="*/ 2147483647 h 294"/>
              <a:gd name="T84" fmla="*/ 2147483647 w 538"/>
              <a:gd name="T85" fmla="*/ 2147483647 h 294"/>
              <a:gd name="T86" fmla="*/ 2147483647 w 538"/>
              <a:gd name="T87" fmla="*/ 2147483647 h 294"/>
              <a:gd name="T88" fmla="*/ 2147483647 w 538"/>
              <a:gd name="T89" fmla="*/ 2147483647 h 2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38" h="294">
                <a:moveTo>
                  <a:pt x="186" y="34"/>
                </a:moveTo>
                <a:lnTo>
                  <a:pt x="378" y="38"/>
                </a:lnTo>
                <a:lnTo>
                  <a:pt x="414" y="38"/>
                </a:lnTo>
                <a:lnTo>
                  <a:pt x="414" y="36"/>
                </a:lnTo>
                <a:lnTo>
                  <a:pt x="418" y="38"/>
                </a:lnTo>
                <a:lnTo>
                  <a:pt x="430" y="36"/>
                </a:lnTo>
                <a:lnTo>
                  <a:pt x="442" y="32"/>
                </a:lnTo>
                <a:lnTo>
                  <a:pt x="462" y="10"/>
                </a:lnTo>
                <a:lnTo>
                  <a:pt x="468" y="4"/>
                </a:lnTo>
                <a:lnTo>
                  <a:pt x="474" y="4"/>
                </a:lnTo>
                <a:lnTo>
                  <a:pt x="478" y="6"/>
                </a:lnTo>
                <a:lnTo>
                  <a:pt x="484" y="14"/>
                </a:lnTo>
                <a:lnTo>
                  <a:pt x="478" y="20"/>
                </a:lnTo>
                <a:lnTo>
                  <a:pt x="468" y="26"/>
                </a:lnTo>
                <a:lnTo>
                  <a:pt x="464" y="28"/>
                </a:lnTo>
                <a:lnTo>
                  <a:pt x="464" y="34"/>
                </a:lnTo>
                <a:lnTo>
                  <a:pt x="472" y="34"/>
                </a:lnTo>
                <a:lnTo>
                  <a:pt x="492" y="30"/>
                </a:lnTo>
                <a:lnTo>
                  <a:pt x="500" y="24"/>
                </a:lnTo>
                <a:lnTo>
                  <a:pt x="506" y="16"/>
                </a:lnTo>
                <a:lnTo>
                  <a:pt x="520" y="0"/>
                </a:lnTo>
                <a:lnTo>
                  <a:pt x="522" y="0"/>
                </a:lnTo>
                <a:lnTo>
                  <a:pt x="528" y="2"/>
                </a:lnTo>
                <a:lnTo>
                  <a:pt x="532" y="6"/>
                </a:lnTo>
                <a:lnTo>
                  <a:pt x="538" y="24"/>
                </a:lnTo>
                <a:lnTo>
                  <a:pt x="538" y="32"/>
                </a:lnTo>
                <a:lnTo>
                  <a:pt x="534" y="54"/>
                </a:lnTo>
                <a:lnTo>
                  <a:pt x="526" y="68"/>
                </a:lnTo>
                <a:lnTo>
                  <a:pt x="500" y="90"/>
                </a:lnTo>
                <a:lnTo>
                  <a:pt x="498" y="100"/>
                </a:lnTo>
                <a:lnTo>
                  <a:pt x="500" y="110"/>
                </a:lnTo>
                <a:lnTo>
                  <a:pt x="508" y="124"/>
                </a:lnTo>
                <a:lnTo>
                  <a:pt x="524" y="136"/>
                </a:lnTo>
                <a:lnTo>
                  <a:pt x="536" y="140"/>
                </a:lnTo>
                <a:lnTo>
                  <a:pt x="536" y="154"/>
                </a:lnTo>
                <a:lnTo>
                  <a:pt x="462" y="150"/>
                </a:lnTo>
                <a:lnTo>
                  <a:pt x="462" y="176"/>
                </a:lnTo>
                <a:lnTo>
                  <a:pt x="388" y="176"/>
                </a:lnTo>
                <a:lnTo>
                  <a:pt x="388" y="224"/>
                </a:lnTo>
                <a:lnTo>
                  <a:pt x="398" y="224"/>
                </a:lnTo>
                <a:lnTo>
                  <a:pt x="398" y="246"/>
                </a:lnTo>
                <a:lnTo>
                  <a:pt x="386" y="234"/>
                </a:lnTo>
                <a:lnTo>
                  <a:pt x="382" y="238"/>
                </a:lnTo>
                <a:lnTo>
                  <a:pt x="378" y="234"/>
                </a:lnTo>
                <a:lnTo>
                  <a:pt x="366" y="238"/>
                </a:lnTo>
                <a:lnTo>
                  <a:pt x="358" y="232"/>
                </a:lnTo>
                <a:lnTo>
                  <a:pt x="356" y="230"/>
                </a:lnTo>
                <a:lnTo>
                  <a:pt x="350" y="232"/>
                </a:lnTo>
                <a:lnTo>
                  <a:pt x="344" y="230"/>
                </a:lnTo>
                <a:lnTo>
                  <a:pt x="336" y="226"/>
                </a:lnTo>
                <a:lnTo>
                  <a:pt x="336" y="222"/>
                </a:lnTo>
                <a:lnTo>
                  <a:pt x="236" y="220"/>
                </a:lnTo>
                <a:lnTo>
                  <a:pt x="164" y="220"/>
                </a:lnTo>
                <a:lnTo>
                  <a:pt x="164" y="294"/>
                </a:lnTo>
                <a:lnTo>
                  <a:pt x="14" y="294"/>
                </a:lnTo>
                <a:lnTo>
                  <a:pt x="14" y="218"/>
                </a:lnTo>
                <a:lnTo>
                  <a:pt x="0" y="218"/>
                </a:lnTo>
                <a:lnTo>
                  <a:pt x="0" y="206"/>
                </a:lnTo>
                <a:lnTo>
                  <a:pt x="14" y="206"/>
                </a:lnTo>
                <a:lnTo>
                  <a:pt x="14" y="196"/>
                </a:lnTo>
                <a:lnTo>
                  <a:pt x="26" y="196"/>
                </a:lnTo>
                <a:lnTo>
                  <a:pt x="26" y="182"/>
                </a:lnTo>
                <a:lnTo>
                  <a:pt x="38" y="182"/>
                </a:lnTo>
                <a:lnTo>
                  <a:pt x="38" y="170"/>
                </a:lnTo>
                <a:lnTo>
                  <a:pt x="50" y="170"/>
                </a:lnTo>
                <a:lnTo>
                  <a:pt x="50" y="158"/>
                </a:lnTo>
                <a:lnTo>
                  <a:pt x="62" y="158"/>
                </a:lnTo>
                <a:lnTo>
                  <a:pt x="62" y="144"/>
                </a:lnTo>
                <a:lnTo>
                  <a:pt x="74" y="144"/>
                </a:lnTo>
                <a:lnTo>
                  <a:pt x="74" y="132"/>
                </a:lnTo>
                <a:lnTo>
                  <a:pt x="88" y="132"/>
                </a:lnTo>
                <a:lnTo>
                  <a:pt x="88" y="118"/>
                </a:lnTo>
                <a:lnTo>
                  <a:pt x="102" y="122"/>
                </a:lnTo>
                <a:lnTo>
                  <a:pt x="102" y="108"/>
                </a:lnTo>
                <a:lnTo>
                  <a:pt x="114" y="108"/>
                </a:lnTo>
                <a:lnTo>
                  <a:pt x="114" y="96"/>
                </a:lnTo>
                <a:lnTo>
                  <a:pt x="128" y="96"/>
                </a:lnTo>
                <a:lnTo>
                  <a:pt x="128" y="82"/>
                </a:lnTo>
                <a:lnTo>
                  <a:pt x="140" y="86"/>
                </a:lnTo>
                <a:lnTo>
                  <a:pt x="140" y="70"/>
                </a:lnTo>
                <a:lnTo>
                  <a:pt x="156" y="70"/>
                </a:lnTo>
                <a:lnTo>
                  <a:pt x="156" y="58"/>
                </a:lnTo>
                <a:lnTo>
                  <a:pt x="166" y="58"/>
                </a:lnTo>
                <a:lnTo>
                  <a:pt x="168" y="46"/>
                </a:lnTo>
                <a:lnTo>
                  <a:pt x="178" y="46"/>
                </a:lnTo>
                <a:lnTo>
                  <a:pt x="180" y="34"/>
                </a:lnTo>
                <a:lnTo>
                  <a:pt x="186" y="34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3" name="Freeform 333">
            <a:extLst>
              <a:ext uri="{FF2B5EF4-FFF2-40B4-BE49-F238E27FC236}">
                <a16:creationId xmlns:a16="http://schemas.microsoft.com/office/drawing/2014/main" id="{A736213C-1C67-59F0-1AD3-F5B03DDDBA8B}"/>
              </a:ext>
            </a:extLst>
          </p:cNvPr>
          <p:cNvSpPr>
            <a:spLocks/>
          </p:cNvSpPr>
          <p:nvPr/>
        </p:nvSpPr>
        <p:spPr bwMode="auto">
          <a:xfrm>
            <a:off x="4278313" y="1357314"/>
            <a:ext cx="868362" cy="695325"/>
          </a:xfrm>
          <a:custGeom>
            <a:avLst/>
            <a:gdLst>
              <a:gd name="T0" fmla="*/ 2147483647 w 412"/>
              <a:gd name="T1" fmla="*/ 0 h 344"/>
              <a:gd name="T2" fmla="*/ 2147483647 w 412"/>
              <a:gd name="T3" fmla="*/ 2147483647 h 344"/>
              <a:gd name="T4" fmla="*/ 2147483647 w 412"/>
              <a:gd name="T5" fmla="*/ 2147483647 h 344"/>
              <a:gd name="T6" fmla="*/ 2147483647 w 412"/>
              <a:gd name="T7" fmla="*/ 2147483647 h 344"/>
              <a:gd name="T8" fmla="*/ 2147483647 w 412"/>
              <a:gd name="T9" fmla="*/ 2147483647 h 344"/>
              <a:gd name="T10" fmla="*/ 2147483647 w 412"/>
              <a:gd name="T11" fmla="*/ 2147483647 h 344"/>
              <a:gd name="T12" fmla="*/ 2147483647 w 412"/>
              <a:gd name="T13" fmla="*/ 2147483647 h 344"/>
              <a:gd name="T14" fmla="*/ 2147483647 w 412"/>
              <a:gd name="T15" fmla="*/ 2147483647 h 344"/>
              <a:gd name="T16" fmla="*/ 2147483647 w 412"/>
              <a:gd name="T17" fmla="*/ 2147483647 h 344"/>
              <a:gd name="T18" fmla="*/ 2147483647 w 412"/>
              <a:gd name="T19" fmla="*/ 2147483647 h 344"/>
              <a:gd name="T20" fmla="*/ 2147483647 w 412"/>
              <a:gd name="T21" fmla="*/ 2147483647 h 344"/>
              <a:gd name="T22" fmla="*/ 2147483647 w 412"/>
              <a:gd name="T23" fmla="*/ 2147483647 h 344"/>
              <a:gd name="T24" fmla="*/ 2147483647 w 412"/>
              <a:gd name="T25" fmla="*/ 2147483647 h 344"/>
              <a:gd name="T26" fmla="*/ 2147483647 w 412"/>
              <a:gd name="T27" fmla="*/ 2147483647 h 344"/>
              <a:gd name="T28" fmla="*/ 2147483647 w 412"/>
              <a:gd name="T29" fmla="*/ 2147483647 h 344"/>
              <a:gd name="T30" fmla="*/ 0 w 412"/>
              <a:gd name="T31" fmla="*/ 2147483647 h 344"/>
              <a:gd name="T32" fmla="*/ 2147483647 w 412"/>
              <a:gd name="T33" fmla="*/ 2147483647 h 344"/>
              <a:gd name="T34" fmla="*/ 2147483647 w 412"/>
              <a:gd name="T35" fmla="*/ 2147483647 h 344"/>
              <a:gd name="T36" fmla="*/ 2147483647 w 412"/>
              <a:gd name="T37" fmla="*/ 2147483647 h 344"/>
              <a:gd name="T38" fmla="*/ 2147483647 w 412"/>
              <a:gd name="T39" fmla="*/ 2147483647 h 344"/>
              <a:gd name="T40" fmla="*/ 2147483647 w 412"/>
              <a:gd name="T41" fmla="*/ 2147483647 h 344"/>
              <a:gd name="T42" fmla="*/ 2147483647 w 412"/>
              <a:gd name="T43" fmla="*/ 2147483647 h 344"/>
              <a:gd name="T44" fmla="*/ 2147483647 w 412"/>
              <a:gd name="T45" fmla="*/ 2147483647 h 344"/>
              <a:gd name="T46" fmla="*/ 2147483647 w 412"/>
              <a:gd name="T47" fmla="*/ 2147483647 h 344"/>
              <a:gd name="T48" fmla="*/ 2147483647 w 412"/>
              <a:gd name="T49" fmla="*/ 2147483647 h 344"/>
              <a:gd name="T50" fmla="*/ 2147483647 w 412"/>
              <a:gd name="T51" fmla="*/ 2147483647 h 344"/>
              <a:gd name="T52" fmla="*/ 2147483647 w 412"/>
              <a:gd name="T53" fmla="*/ 0 h 344"/>
              <a:gd name="T54" fmla="*/ 2147483647 w 412"/>
              <a:gd name="T55" fmla="*/ 0 h 344"/>
              <a:gd name="T56" fmla="*/ 2147483647 w 412"/>
              <a:gd name="T57" fmla="*/ 0 h 344"/>
              <a:gd name="T58" fmla="*/ 2147483647 w 412"/>
              <a:gd name="T59" fmla="*/ 0 h 34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12" h="344">
                <a:moveTo>
                  <a:pt x="32" y="0"/>
                </a:moveTo>
                <a:lnTo>
                  <a:pt x="158" y="4"/>
                </a:lnTo>
                <a:lnTo>
                  <a:pt x="272" y="6"/>
                </a:lnTo>
                <a:lnTo>
                  <a:pt x="310" y="4"/>
                </a:lnTo>
                <a:lnTo>
                  <a:pt x="334" y="10"/>
                </a:lnTo>
                <a:lnTo>
                  <a:pt x="408" y="10"/>
                </a:lnTo>
                <a:lnTo>
                  <a:pt x="408" y="48"/>
                </a:lnTo>
                <a:lnTo>
                  <a:pt x="412" y="48"/>
                </a:lnTo>
                <a:lnTo>
                  <a:pt x="412" y="54"/>
                </a:lnTo>
                <a:lnTo>
                  <a:pt x="404" y="344"/>
                </a:lnTo>
                <a:lnTo>
                  <a:pt x="254" y="340"/>
                </a:lnTo>
                <a:lnTo>
                  <a:pt x="106" y="340"/>
                </a:lnTo>
                <a:lnTo>
                  <a:pt x="4" y="336"/>
                </a:lnTo>
                <a:lnTo>
                  <a:pt x="4" y="310"/>
                </a:lnTo>
                <a:lnTo>
                  <a:pt x="6" y="258"/>
                </a:lnTo>
                <a:lnTo>
                  <a:pt x="0" y="258"/>
                </a:lnTo>
                <a:lnTo>
                  <a:pt x="2" y="210"/>
                </a:lnTo>
                <a:lnTo>
                  <a:pt x="16" y="210"/>
                </a:lnTo>
                <a:lnTo>
                  <a:pt x="16" y="172"/>
                </a:lnTo>
                <a:lnTo>
                  <a:pt x="28" y="172"/>
                </a:lnTo>
                <a:lnTo>
                  <a:pt x="28" y="148"/>
                </a:lnTo>
                <a:lnTo>
                  <a:pt x="40" y="148"/>
                </a:lnTo>
                <a:lnTo>
                  <a:pt x="40" y="136"/>
                </a:lnTo>
                <a:lnTo>
                  <a:pt x="54" y="136"/>
                </a:lnTo>
                <a:lnTo>
                  <a:pt x="58" y="38"/>
                </a:lnTo>
                <a:lnTo>
                  <a:pt x="32" y="38"/>
                </a:lnTo>
                <a:lnTo>
                  <a:pt x="32" y="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4" name="Freeform 334">
            <a:extLst>
              <a:ext uri="{FF2B5EF4-FFF2-40B4-BE49-F238E27FC236}">
                <a16:creationId xmlns:a16="http://schemas.microsoft.com/office/drawing/2014/main" id="{2808D0B0-5923-524C-9375-3BD0BA2E0039}"/>
              </a:ext>
            </a:extLst>
          </p:cNvPr>
          <p:cNvSpPr>
            <a:spLocks/>
          </p:cNvSpPr>
          <p:nvPr/>
        </p:nvSpPr>
        <p:spPr bwMode="auto">
          <a:xfrm>
            <a:off x="4010026" y="1974850"/>
            <a:ext cx="804863" cy="762000"/>
          </a:xfrm>
          <a:custGeom>
            <a:avLst/>
            <a:gdLst>
              <a:gd name="T0" fmla="*/ 2147483647 w 382"/>
              <a:gd name="T1" fmla="*/ 2147483647 h 378"/>
              <a:gd name="T2" fmla="*/ 2147483647 w 382"/>
              <a:gd name="T3" fmla="*/ 2147483647 h 378"/>
              <a:gd name="T4" fmla="*/ 2147483647 w 382"/>
              <a:gd name="T5" fmla="*/ 2147483647 h 378"/>
              <a:gd name="T6" fmla="*/ 2147483647 w 382"/>
              <a:gd name="T7" fmla="*/ 2147483647 h 378"/>
              <a:gd name="T8" fmla="*/ 2147483647 w 382"/>
              <a:gd name="T9" fmla="*/ 2147483647 h 378"/>
              <a:gd name="T10" fmla="*/ 2147483647 w 382"/>
              <a:gd name="T11" fmla="*/ 2147483647 h 378"/>
              <a:gd name="T12" fmla="*/ 2147483647 w 382"/>
              <a:gd name="T13" fmla="*/ 2147483647 h 378"/>
              <a:gd name="T14" fmla="*/ 2147483647 w 382"/>
              <a:gd name="T15" fmla="*/ 2147483647 h 378"/>
              <a:gd name="T16" fmla="*/ 2147483647 w 382"/>
              <a:gd name="T17" fmla="*/ 2147483647 h 378"/>
              <a:gd name="T18" fmla="*/ 2147483647 w 382"/>
              <a:gd name="T19" fmla="*/ 2147483647 h 378"/>
              <a:gd name="T20" fmla="*/ 2147483647 w 382"/>
              <a:gd name="T21" fmla="*/ 2147483647 h 378"/>
              <a:gd name="T22" fmla="*/ 2147483647 w 382"/>
              <a:gd name="T23" fmla="*/ 2147483647 h 378"/>
              <a:gd name="T24" fmla="*/ 2147483647 w 382"/>
              <a:gd name="T25" fmla="*/ 2147483647 h 378"/>
              <a:gd name="T26" fmla="*/ 2147483647 w 382"/>
              <a:gd name="T27" fmla="*/ 2147483647 h 378"/>
              <a:gd name="T28" fmla="*/ 2147483647 w 382"/>
              <a:gd name="T29" fmla="*/ 2147483647 h 378"/>
              <a:gd name="T30" fmla="*/ 2147483647 w 382"/>
              <a:gd name="T31" fmla="*/ 2147483647 h 378"/>
              <a:gd name="T32" fmla="*/ 2147483647 w 382"/>
              <a:gd name="T33" fmla="*/ 2147483647 h 378"/>
              <a:gd name="T34" fmla="*/ 2147483647 w 382"/>
              <a:gd name="T35" fmla="*/ 2147483647 h 378"/>
              <a:gd name="T36" fmla="*/ 2147483647 w 382"/>
              <a:gd name="T37" fmla="*/ 2147483647 h 378"/>
              <a:gd name="T38" fmla="*/ 2147483647 w 382"/>
              <a:gd name="T39" fmla="*/ 2147483647 h 378"/>
              <a:gd name="T40" fmla="*/ 2147483647 w 382"/>
              <a:gd name="T41" fmla="*/ 2147483647 h 378"/>
              <a:gd name="T42" fmla="*/ 2147483647 w 382"/>
              <a:gd name="T43" fmla="*/ 2147483647 h 378"/>
              <a:gd name="T44" fmla="*/ 2147483647 w 382"/>
              <a:gd name="T45" fmla="*/ 2147483647 h 378"/>
              <a:gd name="T46" fmla="*/ 2147483647 w 382"/>
              <a:gd name="T47" fmla="*/ 2147483647 h 378"/>
              <a:gd name="T48" fmla="*/ 2147483647 w 382"/>
              <a:gd name="T49" fmla="*/ 2147483647 h 378"/>
              <a:gd name="T50" fmla="*/ 2147483647 w 382"/>
              <a:gd name="T51" fmla="*/ 2147483647 h 378"/>
              <a:gd name="T52" fmla="*/ 2147483647 w 382"/>
              <a:gd name="T53" fmla="*/ 2147483647 h 378"/>
              <a:gd name="T54" fmla="*/ 2147483647 w 382"/>
              <a:gd name="T55" fmla="*/ 2147483647 h 378"/>
              <a:gd name="T56" fmla="*/ 2147483647 w 382"/>
              <a:gd name="T57" fmla="*/ 2147483647 h 378"/>
              <a:gd name="T58" fmla="*/ 2147483647 w 382"/>
              <a:gd name="T59" fmla="*/ 2147483647 h 378"/>
              <a:gd name="T60" fmla="*/ 2147483647 w 382"/>
              <a:gd name="T61" fmla="*/ 2147483647 h 378"/>
              <a:gd name="T62" fmla="*/ 2147483647 w 382"/>
              <a:gd name="T63" fmla="*/ 2147483647 h 378"/>
              <a:gd name="T64" fmla="*/ 2147483647 w 382"/>
              <a:gd name="T65" fmla="*/ 2147483647 h 378"/>
              <a:gd name="T66" fmla="*/ 2147483647 w 382"/>
              <a:gd name="T67" fmla="*/ 2147483647 h 378"/>
              <a:gd name="T68" fmla="*/ 2147483647 w 382"/>
              <a:gd name="T69" fmla="*/ 2147483647 h 378"/>
              <a:gd name="T70" fmla="*/ 2147483647 w 382"/>
              <a:gd name="T71" fmla="*/ 2147483647 h 378"/>
              <a:gd name="T72" fmla="*/ 2147483647 w 382"/>
              <a:gd name="T73" fmla="*/ 2147483647 h 378"/>
              <a:gd name="T74" fmla="*/ 2147483647 w 382"/>
              <a:gd name="T75" fmla="*/ 2147483647 h 378"/>
              <a:gd name="T76" fmla="*/ 2147483647 w 382"/>
              <a:gd name="T77" fmla="*/ 2147483647 h 378"/>
              <a:gd name="T78" fmla="*/ 2147483647 w 382"/>
              <a:gd name="T79" fmla="*/ 2147483647 h 378"/>
              <a:gd name="T80" fmla="*/ 2147483647 w 382"/>
              <a:gd name="T81" fmla="*/ 2147483647 h 378"/>
              <a:gd name="T82" fmla="*/ 2147483647 w 382"/>
              <a:gd name="T83" fmla="*/ 2147483647 h 378"/>
              <a:gd name="T84" fmla="*/ 2147483647 w 382"/>
              <a:gd name="T85" fmla="*/ 2147483647 h 378"/>
              <a:gd name="T86" fmla="*/ 2147483647 w 382"/>
              <a:gd name="T87" fmla="*/ 2147483647 h 378"/>
              <a:gd name="T88" fmla="*/ 2147483647 w 382"/>
              <a:gd name="T89" fmla="*/ 2147483647 h 378"/>
              <a:gd name="T90" fmla="*/ 0 w 382"/>
              <a:gd name="T91" fmla="*/ 2147483647 h 378"/>
              <a:gd name="T92" fmla="*/ 2147483647 w 382"/>
              <a:gd name="T93" fmla="*/ 0 h 378"/>
              <a:gd name="T94" fmla="*/ 2147483647 w 382"/>
              <a:gd name="T95" fmla="*/ 2147483647 h 378"/>
              <a:gd name="T96" fmla="*/ 2147483647 w 382"/>
              <a:gd name="T97" fmla="*/ 2147483647 h 378"/>
              <a:gd name="T98" fmla="*/ 2147483647 w 382"/>
              <a:gd name="T99" fmla="*/ 2147483647 h 378"/>
              <a:gd name="T100" fmla="*/ 2147483647 w 382"/>
              <a:gd name="T101" fmla="*/ 2147483647 h 3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82" h="378">
                <a:moveTo>
                  <a:pt x="132" y="4"/>
                </a:moveTo>
                <a:lnTo>
                  <a:pt x="132" y="30"/>
                </a:lnTo>
                <a:lnTo>
                  <a:pt x="234" y="34"/>
                </a:lnTo>
                <a:lnTo>
                  <a:pt x="382" y="34"/>
                </a:lnTo>
                <a:lnTo>
                  <a:pt x="380" y="146"/>
                </a:lnTo>
                <a:lnTo>
                  <a:pt x="342" y="146"/>
                </a:lnTo>
                <a:lnTo>
                  <a:pt x="340" y="256"/>
                </a:lnTo>
                <a:lnTo>
                  <a:pt x="290" y="256"/>
                </a:lnTo>
                <a:lnTo>
                  <a:pt x="286" y="378"/>
                </a:lnTo>
                <a:lnTo>
                  <a:pt x="266" y="366"/>
                </a:lnTo>
                <a:lnTo>
                  <a:pt x="242" y="374"/>
                </a:lnTo>
                <a:lnTo>
                  <a:pt x="234" y="376"/>
                </a:lnTo>
                <a:lnTo>
                  <a:pt x="226" y="374"/>
                </a:lnTo>
                <a:lnTo>
                  <a:pt x="210" y="378"/>
                </a:lnTo>
                <a:lnTo>
                  <a:pt x="202" y="376"/>
                </a:lnTo>
                <a:lnTo>
                  <a:pt x="200" y="368"/>
                </a:lnTo>
                <a:lnTo>
                  <a:pt x="206" y="366"/>
                </a:lnTo>
                <a:lnTo>
                  <a:pt x="208" y="366"/>
                </a:lnTo>
                <a:lnTo>
                  <a:pt x="216" y="364"/>
                </a:lnTo>
                <a:lnTo>
                  <a:pt x="220" y="360"/>
                </a:lnTo>
                <a:lnTo>
                  <a:pt x="206" y="342"/>
                </a:lnTo>
                <a:lnTo>
                  <a:pt x="200" y="326"/>
                </a:lnTo>
                <a:lnTo>
                  <a:pt x="200" y="308"/>
                </a:lnTo>
                <a:lnTo>
                  <a:pt x="196" y="298"/>
                </a:lnTo>
                <a:lnTo>
                  <a:pt x="194" y="292"/>
                </a:lnTo>
                <a:lnTo>
                  <a:pt x="188" y="290"/>
                </a:lnTo>
                <a:lnTo>
                  <a:pt x="170" y="296"/>
                </a:lnTo>
                <a:lnTo>
                  <a:pt x="164" y="302"/>
                </a:lnTo>
                <a:lnTo>
                  <a:pt x="160" y="310"/>
                </a:lnTo>
                <a:lnTo>
                  <a:pt x="150" y="318"/>
                </a:lnTo>
                <a:lnTo>
                  <a:pt x="140" y="318"/>
                </a:lnTo>
                <a:lnTo>
                  <a:pt x="124" y="306"/>
                </a:lnTo>
                <a:lnTo>
                  <a:pt x="116" y="312"/>
                </a:lnTo>
                <a:lnTo>
                  <a:pt x="96" y="320"/>
                </a:lnTo>
                <a:lnTo>
                  <a:pt x="90" y="322"/>
                </a:lnTo>
                <a:lnTo>
                  <a:pt x="86" y="328"/>
                </a:lnTo>
                <a:lnTo>
                  <a:pt x="80" y="330"/>
                </a:lnTo>
                <a:lnTo>
                  <a:pt x="48" y="328"/>
                </a:lnTo>
                <a:lnTo>
                  <a:pt x="42" y="324"/>
                </a:lnTo>
                <a:lnTo>
                  <a:pt x="34" y="312"/>
                </a:lnTo>
                <a:lnTo>
                  <a:pt x="26" y="310"/>
                </a:lnTo>
                <a:lnTo>
                  <a:pt x="22" y="314"/>
                </a:lnTo>
                <a:lnTo>
                  <a:pt x="22" y="322"/>
                </a:lnTo>
                <a:lnTo>
                  <a:pt x="16" y="332"/>
                </a:lnTo>
                <a:lnTo>
                  <a:pt x="8" y="336"/>
                </a:lnTo>
                <a:lnTo>
                  <a:pt x="0" y="336"/>
                </a:lnTo>
                <a:lnTo>
                  <a:pt x="8" y="0"/>
                </a:lnTo>
                <a:lnTo>
                  <a:pt x="132" y="4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5" name="Freeform 335">
            <a:extLst>
              <a:ext uri="{FF2B5EF4-FFF2-40B4-BE49-F238E27FC236}">
                <a16:creationId xmlns:a16="http://schemas.microsoft.com/office/drawing/2014/main" id="{D0F2E2AC-0F1A-C9A6-2AD5-23A528F71D6A}"/>
              </a:ext>
            </a:extLst>
          </p:cNvPr>
          <p:cNvSpPr>
            <a:spLocks/>
          </p:cNvSpPr>
          <p:nvPr/>
        </p:nvSpPr>
        <p:spPr bwMode="auto">
          <a:xfrm>
            <a:off x="4613276" y="2043113"/>
            <a:ext cx="728663" cy="1052512"/>
          </a:xfrm>
          <a:custGeom>
            <a:avLst/>
            <a:gdLst>
              <a:gd name="T0" fmla="*/ 2147483647 w 346"/>
              <a:gd name="T1" fmla="*/ 2147483647 h 522"/>
              <a:gd name="T2" fmla="*/ 2147483647 w 346"/>
              <a:gd name="T3" fmla="*/ 2147483647 h 522"/>
              <a:gd name="T4" fmla="*/ 2147483647 w 346"/>
              <a:gd name="T5" fmla="*/ 2147483647 h 522"/>
              <a:gd name="T6" fmla="*/ 2147483647 w 346"/>
              <a:gd name="T7" fmla="*/ 2147483647 h 522"/>
              <a:gd name="T8" fmla="*/ 2147483647 w 346"/>
              <a:gd name="T9" fmla="*/ 2147483647 h 522"/>
              <a:gd name="T10" fmla="*/ 2147483647 w 346"/>
              <a:gd name="T11" fmla="*/ 2147483647 h 522"/>
              <a:gd name="T12" fmla="*/ 2147483647 w 346"/>
              <a:gd name="T13" fmla="*/ 2147483647 h 522"/>
              <a:gd name="T14" fmla="*/ 2147483647 w 346"/>
              <a:gd name="T15" fmla="*/ 2147483647 h 522"/>
              <a:gd name="T16" fmla="*/ 2147483647 w 346"/>
              <a:gd name="T17" fmla="*/ 2147483647 h 522"/>
              <a:gd name="T18" fmla="*/ 2147483647 w 346"/>
              <a:gd name="T19" fmla="*/ 2147483647 h 522"/>
              <a:gd name="T20" fmla="*/ 2147483647 w 346"/>
              <a:gd name="T21" fmla="*/ 2147483647 h 522"/>
              <a:gd name="T22" fmla="*/ 2147483647 w 346"/>
              <a:gd name="T23" fmla="*/ 2147483647 h 522"/>
              <a:gd name="T24" fmla="*/ 2147483647 w 346"/>
              <a:gd name="T25" fmla="*/ 2147483647 h 522"/>
              <a:gd name="T26" fmla="*/ 2147483647 w 346"/>
              <a:gd name="T27" fmla="*/ 2147483647 h 522"/>
              <a:gd name="T28" fmla="*/ 2147483647 w 346"/>
              <a:gd name="T29" fmla="*/ 2147483647 h 522"/>
              <a:gd name="T30" fmla="*/ 2147483647 w 346"/>
              <a:gd name="T31" fmla="*/ 2147483647 h 522"/>
              <a:gd name="T32" fmla="*/ 2147483647 w 346"/>
              <a:gd name="T33" fmla="*/ 2147483647 h 522"/>
              <a:gd name="T34" fmla="*/ 2147483647 w 346"/>
              <a:gd name="T35" fmla="*/ 2147483647 h 522"/>
              <a:gd name="T36" fmla="*/ 2147483647 w 346"/>
              <a:gd name="T37" fmla="*/ 2147483647 h 522"/>
              <a:gd name="T38" fmla="*/ 2147483647 w 346"/>
              <a:gd name="T39" fmla="*/ 2147483647 h 522"/>
              <a:gd name="T40" fmla="*/ 2147483647 w 346"/>
              <a:gd name="T41" fmla="*/ 2147483647 h 522"/>
              <a:gd name="T42" fmla="*/ 2147483647 w 346"/>
              <a:gd name="T43" fmla="*/ 2147483647 h 522"/>
              <a:gd name="T44" fmla="*/ 2147483647 w 346"/>
              <a:gd name="T45" fmla="*/ 2147483647 h 522"/>
              <a:gd name="T46" fmla="*/ 2147483647 w 346"/>
              <a:gd name="T47" fmla="*/ 2147483647 h 522"/>
              <a:gd name="T48" fmla="*/ 2147483647 w 346"/>
              <a:gd name="T49" fmla="*/ 2147483647 h 522"/>
              <a:gd name="T50" fmla="*/ 2147483647 w 346"/>
              <a:gd name="T51" fmla="*/ 2147483647 h 522"/>
              <a:gd name="T52" fmla="*/ 2147483647 w 346"/>
              <a:gd name="T53" fmla="*/ 2147483647 h 522"/>
              <a:gd name="T54" fmla="*/ 2147483647 w 346"/>
              <a:gd name="T55" fmla="*/ 2147483647 h 522"/>
              <a:gd name="T56" fmla="*/ 2147483647 w 346"/>
              <a:gd name="T57" fmla="*/ 2147483647 h 522"/>
              <a:gd name="T58" fmla="*/ 2147483647 w 346"/>
              <a:gd name="T59" fmla="*/ 2147483647 h 522"/>
              <a:gd name="T60" fmla="*/ 2147483647 w 346"/>
              <a:gd name="T61" fmla="*/ 2147483647 h 522"/>
              <a:gd name="T62" fmla="*/ 2147483647 w 346"/>
              <a:gd name="T63" fmla="*/ 2147483647 h 522"/>
              <a:gd name="T64" fmla="*/ 2147483647 w 346"/>
              <a:gd name="T65" fmla="*/ 2147483647 h 522"/>
              <a:gd name="T66" fmla="*/ 2147483647 w 346"/>
              <a:gd name="T67" fmla="*/ 2147483647 h 522"/>
              <a:gd name="T68" fmla="*/ 2147483647 w 346"/>
              <a:gd name="T69" fmla="*/ 2147483647 h 522"/>
              <a:gd name="T70" fmla="*/ 2147483647 w 346"/>
              <a:gd name="T71" fmla="*/ 2147483647 h 522"/>
              <a:gd name="T72" fmla="*/ 2147483647 w 346"/>
              <a:gd name="T73" fmla="*/ 2147483647 h 522"/>
              <a:gd name="T74" fmla="*/ 2147483647 w 346"/>
              <a:gd name="T75" fmla="*/ 2147483647 h 522"/>
              <a:gd name="T76" fmla="*/ 2147483647 w 346"/>
              <a:gd name="T77" fmla="*/ 2147483647 h 522"/>
              <a:gd name="T78" fmla="*/ 2147483647 w 346"/>
              <a:gd name="T79" fmla="*/ 2147483647 h 522"/>
              <a:gd name="T80" fmla="*/ 0 w 346"/>
              <a:gd name="T81" fmla="*/ 2147483647 h 522"/>
              <a:gd name="T82" fmla="*/ 2147483647 w 346"/>
              <a:gd name="T83" fmla="*/ 2147483647 h 522"/>
              <a:gd name="T84" fmla="*/ 2147483647 w 346"/>
              <a:gd name="T85" fmla="*/ 2147483647 h 522"/>
              <a:gd name="T86" fmla="*/ 2147483647 w 346"/>
              <a:gd name="T87" fmla="*/ 2147483647 h 522"/>
              <a:gd name="T88" fmla="*/ 2147483647 w 346"/>
              <a:gd name="T89" fmla="*/ 2147483647 h 522"/>
              <a:gd name="T90" fmla="*/ 2147483647 w 346"/>
              <a:gd name="T91" fmla="*/ 0 h 522"/>
              <a:gd name="T92" fmla="*/ 2147483647 w 346"/>
              <a:gd name="T93" fmla="*/ 2147483647 h 522"/>
              <a:gd name="T94" fmla="*/ 2147483647 w 346"/>
              <a:gd name="T95" fmla="*/ 2147483647 h 522"/>
              <a:gd name="T96" fmla="*/ 2147483647 w 346"/>
              <a:gd name="T97" fmla="*/ 2147483647 h 522"/>
              <a:gd name="T98" fmla="*/ 2147483647 w 346"/>
              <a:gd name="T99" fmla="*/ 2147483647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46" h="522">
                <a:moveTo>
                  <a:pt x="246" y="4"/>
                </a:moveTo>
                <a:lnTo>
                  <a:pt x="346" y="6"/>
                </a:lnTo>
                <a:lnTo>
                  <a:pt x="342" y="154"/>
                </a:lnTo>
                <a:lnTo>
                  <a:pt x="318" y="154"/>
                </a:lnTo>
                <a:lnTo>
                  <a:pt x="316" y="228"/>
                </a:lnTo>
                <a:lnTo>
                  <a:pt x="314" y="476"/>
                </a:lnTo>
                <a:lnTo>
                  <a:pt x="284" y="478"/>
                </a:lnTo>
                <a:lnTo>
                  <a:pt x="266" y="474"/>
                </a:lnTo>
                <a:lnTo>
                  <a:pt x="248" y="478"/>
                </a:lnTo>
                <a:lnTo>
                  <a:pt x="234" y="476"/>
                </a:lnTo>
                <a:lnTo>
                  <a:pt x="210" y="480"/>
                </a:lnTo>
                <a:lnTo>
                  <a:pt x="196" y="484"/>
                </a:lnTo>
                <a:lnTo>
                  <a:pt x="192" y="490"/>
                </a:lnTo>
                <a:lnTo>
                  <a:pt x="192" y="512"/>
                </a:lnTo>
                <a:lnTo>
                  <a:pt x="190" y="516"/>
                </a:lnTo>
                <a:lnTo>
                  <a:pt x="176" y="522"/>
                </a:lnTo>
                <a:lnTo>
                  <a:pt x="164" y="522"/>
                </a:lnTo>
                <a:lnTo>
                  <a:pt x="152" y="514"/>
                </a:lnTo>
                <a:lnTo>
                  <a:pt x="146" y="506"/>
                </a:lnTo>
                <a:lnTo>
                  <a:pt x="146" y="498"/>
                </a:lnTo>
                <a:lnTo>
                  <a:pt x="152" y="492"/>
                </a:lnTo>
                <a:lnTo>
                  <a:pt x="154" y="484"/>
                </a:lnTo>
                <a:lnTo>
                  <a:pt x="158" y="478"/>
                </a:lnTo>
                <a:lnTo>
                  <a:pt x="158" y="474"/>
                </a:lnTo>
                <a:lnTo>
                  <a:pt x="156" y="470"/>
                </a:lnTo>
                <a:lnTo>
                  <a:pt x="152" y="468"/>
                </a:lnTo>
                <a:lnTo>
                  <a:pt x="142" y="476"/>
                </a:lnTo>
                <a:lnTo>
                  <a:pt x="134" y="478"/>
                </a:lnTo>
                <a:lnTo>
                  <a:pt x="124" y="474"/>
                </a:lnTo>
                <a:lnTo>
                  <a:pt x="116" y="462"/>
                </a:lnTo>
                <a:lnTo>
                  <a:pt x="114" y="444"/>
                </a:lnTo>
                <a:lnTo>
                  <a:pt x="102" y="424"/>
                </a:lnTo>
                <a:lnTo>
                  <a:pt x="84" y="400"/>
                </a:lnTo>
                <a:lnTo>
                  <a:pt x="72" y="392"/>
                </a:lnTo>
                <a:lnTo>
                  <a:pt x="52" y="392"/>
                </a:lnTo>
                <a:lnTo>
                  <a:pt x="40" y="386"/>
                </a:lnTo>
                <a:lnTo>
                  <a:pt x="34" y="382"/>
                </a:lnTo>
                <a:lnTo>
                  <a:pt x="34" y="368"/>
                </a:lnTo>
                <a:lnTo>
                  <a:pt x="26" y="360"/>
                </a:lnTo>
                <a:lnTo>
                  <a:pt x="16" y="352"/>
                </a:lnTo>
                <a:lnTo>
                  <a:pt x="0" y="344"/>
                </a:lnTo>
                <a:lnTo>
                  <a:pt x="4" y="222"/>
                </a:lnTo>
                <a:lnTo>
                  <a:pt x="54" y="222"/>
                </a:lnTo>
                <a:lnTo>
                  <a:pt x="56" y="112"/>
                </a:lnTo>
                <a:lnTo>
                  <a:pt x="94" y="112"/>
                </a:lnTo>
                <a:lnTo>
                  <a:pt x="96" y="0"/>
                </a:lnTo>
                <a:lnTo>
                  <a:pt x="246" y="4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6" name="Freeform 336">
            <a:extLst>
              <a:ext uri="{FF2B5EF4-FFF2-40B4-BE49-F238E27FC236}">
                <a16:creationId xmlns:a16="http://schemas.microsoft.com/office/drawing/2014/main" id="{FAF9A27B-C3FA-E4F9-92D2-D94C6279048E}"/>
              </a:ext>
            </a:extLst>
          </p:cNvPr>
          <p:cNvSpPr>
            <a:spLocks/>
          </p:cNvSpPr>
          <p:nvPr/>
        </p:nvSpPr>
        <p:spPr bwMode="auto">
          <a:xfrm>
            <a:off x="4010025" y="2752725"/>
            <a:ext cx="1200150" cy="992188"/>
          </a:xfrm>
          <a:custGeom>
            <a:avLst/>
            <a:gdLst>
              <a:gd name="T0" fmla="*/ 2147483647 w 570"/>
              <a:gd name="T1" fmla="*/ 2147483647 h 492"/>
              <a:gd name="T2" fmla="*/ 2147483647 w 570"/>
              <a:gd name="T3" fmla="*/ 2147483647 h 492"/>
              <a:gd name="T4" fmla="*/ 2147483647 w 570"/>
              <a:gd name="T5" fmla="*/ 2147483647 h 492"/>
              <a:gd name="T6" fmla="*/ 2147483647 w 570"/>
              <a:gd name="T7" fmla="*/ 2147483647 h 492"/>
              <a:gd name="T8" fmla="*/ 2147483647 w 570"/>
              <a:gd name="T9" fmla="*/ 2147483647 h 492"/>
              <a:gd name="T10" fmla="*/ 2147483647 w 570"/>
              <a:gd name="T11" fmla="*/ 2147483647 h 492"/>
              <a:gd name="T12" fmla="*/ 2147483647 w 570"/>
              <a:gd name="T13" fmla="*/ 2147483647 h 492"/>
              <a:gd name="T14" fmla="*/ 2147483647 w 570"/>
              <a:gd name="T15" fmla="*/ 2147483647 h 492"/>
              <a:gd name="T16" fmla="*/ 2147483647 w 570"/>
              <a:gd name="T17" fmla="*/ 2147483647 h 492"/>
              <a:gd name="T18" fmla="*/ 2147483647 w 570"/>
              <a:gd name="T19" fmla="*/ 2147483647 h 492"/>
              <a:gd name="T20" fmla="*/ 2147483647 w 570"/>
              <a:gd name="T21" fmla="*/ 2147483647 h 492"/>
              <a:gd name="T22" fmla="*/ 2147483647 w 570"/>
              <a:gd name="T23" fmla="*/ 2147483647 h 492"/>
              <a:gd name="T24" fmla="*/ 2147483647 w 570"/>
              <a:gd name="T25" fmla="*/ 2147483647 h 492"/>
              <a:gd name="T26" fmla="*/ 2147483647 w 570"/>
              <a:gd name="T27" fmla="*/ 2147483647 h 492"/>
              <a:gd name="T28" fmla="*/ 2147483647 w 570"/>
              <a:gd name="T29" fmla="*/ 2147483647 h 492"/>
              <a:gd name="T30" fmla="*/ 2147483647 w 570"/>
              <a:gd name="T31" fmla="*/ 2147483647 h 492"/>
              <a:gd name="T32" fmla="*/ 2147483647 w 570"/>
              <a:gd name="T33" fmla="*/ 2147483647 h 492"/>
              <a:gd name="T34" fmla="*/ 2147483647 w 570"/>
              <a:gd name="T35" fmla="*/ 2147483647 h 492"/>
              <a:gd name="T36" fmla="*/ 2147483647 w 570"/>
              <a:gd name="T37" fmla="*/ 2147483647 h 492"/>
              <a:gd name="T38" fmla="*/ 2147483647 w 570"/>
              <a:gd name="T39" fmla="*/ 2147483647 h 492"/>
              <a:gd name="T40" fmla="*/ 2147483647 w 570"/>
              <a:gd name="T41" fmla="*/ 2147483647 h 492"/>
              <a:gd name="T42" fmla="*/ 2147483647 w 570"/>
              <a:gd name="T43" fmla="*/ 2147483647 h 492"/>
              <a:gd name="T44" fmla="*/ 2147483647 w 570"/>
              <a:gd name="T45" fmla="*/ 2147483647 h 492"/>
              <a:gd name="T46" fmla="*/ 2147483647 w 570"/>
              <a:gd name="T47" fmla="*/ 2147483647 h 492"/>
              <a:gd name="T48" fmla="*/ 2147483647 w 570"/>
              <a:gd name="T49" fmla="*/ 2147483647 h 492"/>
              <a:gd name="T50" fmla="*/ 2147483647 w 570"/>
              <a:gd name="T51" fmla="*/ 2147483647 h 492"/>
              <a:gd name="T52" fmla="*/ 2147483647 w 570"/>
              <a:gd name="T53" fmla="*/ 2147483647 h 492"/>
              <a:gd name="T54" fmla="*/ 2147483647 w 570"/>
              <a:gd name="T55" fmla="*/ 2147483647 h 492"/>
              <a:gd name="T56" fmla="*/ 2147483647 w 570"/>
              <a:gd name="T57" fmla="*/ 2147483647 h 492"/>
              <a:gd name="T58" fmla="*/ 2147483647 w 570"/>
              <a:gd name="T59" fmla="*/ 2147483647 h 492"/>
              <a:gd name="T60" fmla="*/ 2147483647 w 570"/>
              <a:gd name="T61" fmla="*/ 2147483647 h 492"/>
              <a:gd name="T62" fmla="*/ 2147483647 w 570"/>
              <a:gd name="T63" fmla="*/ 2147483647 h 492"/>
              <a:gd name="T64" fmla="*/ 2147483647 w 570"/>
              <a:gd name="T65" fmla="*/ 2147483647 h 492"/>
              <a:gd name="T66" fmla="*/ 2147483647 w 570"/>
              <a:gd name="T67" fmla="*/ 2147483647 h 492"/>
              <a:gd name="T68" fmla="*/ 2147483647 w 570"/>
              <a:gd name="T69" fmla="*/ 2147483647 h 492"/>
              <a:gd name="T70" fmla="*/ 2147483647 w 570"/>
              <a:gd name="T71" fmla="*/ 2147483647 h 492"/>
              <a:gd name="T72" fmla="*/ 2147483647 w 570"/>
              <a:gd name="T73" fmla="*/ 2147483647 h 492"/>
              <a:gd name="T74" fmla="*/ 2147483647 w 570"/>
              <a:gd name="T75" fmla="*/ 2147483647 h 492"/>
              <a:gd name="T76" fmla="*/ 2147483647 w 570"/>
              <a:gd name="T77" fmla="*/ 2147483647 h 492"/>
              <a:gd name="T78" fmla="*/ 2147483647 w 570"/>
              <a:gd name="T79" fmla="*/ 2147483647 h 492"/>
              <a:gd name="T80" fmla="*/ 2147483647 w 570"/>
              <a:gd name="T81" fmla="*/ 2147483647 h 492"/>
              <a:gd name="T82" fmla="*/ 2147483647 w 570"/>
              <a:gd name="T83" fmla="*/ 2147483647 h 492"/>
              <a:gd name="T84" fmla="*/ 2147483647 w 570"/>
              <a:gd name="T85" fmla="*/ 2147483647 h 492"/>
              <a:gd name="T86" fmla="*/ 2147483647 w 570"/>
              <a:gd name="T87" fmla="*/ 2147483647 h 492"/>
              <a:gd name="T88" fmla="*/ 0 w 570"/>
              <a:gd name="T89" fmla="*/ 2147483647 h 492"/>
              <a:gd name="T90" fmla="*/ 2147483647 w 570"/>
              <a:gd name="T91" fmla="*/ 2147483647 h 492"/>
              <a:gd name="T92" fmla="*/ 2147483647 w 570"/>
              <a:gd name="T93" fmla="*/ 2147483647 h 492"/>
              <a:gd name="T94" fmla="*/ 2147483647 w 570"/>
              <a:gd name="T95" fmla="*/ 2147483647 h 492"/>
              <a:gd name="T96" fmla="*/ 2147483647 w 570"/>
              <a:gd name="T97" fmla="*/ 2147483647 h 492"/>
              <a:gd name="T98" fmla="*/ 2147483647 w 570"/>
              <a:gd name="T99" fmla="*/ 2147483647 h 492"/>
              <a:gd name="T100" fmla="*/ 2147483647 w 570"/>
              <a:gd name="T101" fmla="*/ 2147483647 h 492"/>
              <a:gd name="T102" fmla="*/ 2147483647 w 570"/>
              <a:gd name="T103" fmla="*/ 2147483647 h 492"/>
              <a:gd name="T104" fmla="*/ 2147483647 w 570"/>
              <a:gd name="T105" fmla="*/ 2147483647 h 492"/>
              <a:gd name="T106" fmla="*/ 2147483647 w 570"/>
              <a:gd name="T107" fmla="*/ 0 h 492"/>
              <a:gd name="T108" fmla="*/ 2147483647 w 570"/>
              <a:gd name="T109" fmla="*/ 0 h 49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0" h="492">
                <a:moveTo>
                  <a:pt x="302" y="0"/>
                </a:moveTo>
                <a:lnTo>
                  <a:pt x="312" y="8"/>
                </a:lnTo>
                <a:lnTo>
                  <a:pt x="320" y="16"/>
                </a:lnTo>
                <a:lnTo>
                  <a:pt x="320" y="30"/>
                </a:lnTo>
                <a:lnTo>
                  <a:pt x="326" y="34"/>
                </a:lnTo>
                <a:lnTo>
                  <a:pt x="338" y="40"/>
                </a:lnTo>
                <a:lnTo>
                  <a:pt x="358" y="40"/>
                </a:lnTo>
                <a:lnTo>
                  <a:pt x="370" y="48"/>
                </a:lnTo>
                <a:lnTo>
                  <a:pt x="388" y="72"/>
                </a:lnTo>
                <a:lnTo>
                  <a:pt x="400" y="92"/>
                </a:lnTo>
                <a:lnTo>
                  <a:pt x="402" y="110"/>
                </a:lnTo>
                <a:lnTo>
                  <a:pt x="410" y="122"/>
                </a:lnTo>
                <a:lnTo>
                  <a:pt x="420" y="126"/>
                </a:lnTo>
                <a:lnTo>
                  <a:pt x="428" y="124"/>
                </a:lnTo>
                <a:lnTo>
                  <a:pt x="438" y="116"/>
                </a:lnTo>
                <a:lnTo>
                  <a:pt x="442" y="118"/>
                </a:lnTo>
                <a:lnTo>
                  <a:pt x="444" y="122"/>
                </a:lnTo>
                <a:lnTo>
                  <a:pt x="444" y="126"/>
                </a:lnTo>
                <a:lnTo>
                  <a:pt x="440" y="132"/>
                </a:lnTo>
                <a:lnTo>
                  <a:pt x="438" y="140"/>
                </a:lnTo>
                <a:lnTo>
                  <a:pt x="432" y="146"/>
                </a:lnTo>
                <a:lnTo>
                  <a:pt x="432" y="154"/>
                </a:lnTo>
                <a:lnTo>
                  <a:pt x="438" y="162"/>
                </a:lnTo>
                <a:lnTo>
                  <a:pt x="450" y="170"/>
                </a:lnTo>
                <a:lnTo>
                  <a:pt x="462" y="170"/>
                </a:lnTo>
                <a:lnTo>
                  <a:pt x="476" y="164"/>
                </a:lnTo>
                <a:lnTo>
                  <a:pt x="478" y="160"/>
                </a:lnTo>
                <a:lnTo>
                  <a:pt x="478" y="138"/>
                </a:lnTo>
                <a:lnTo>
                  <a:pt x="482" y="132"/>
                </a:lnTo>
                <a:lnTo>
                  <a:pt x="496" y="128"/>
                </a:lnTo>
                <a:lnTo>
                  <a:pt x="520" y="124"/>
                </a:lnTo>
                <a:lnTo>
                  <a:pt x="534" y="126"/>
                </a:lnTo>
                <a:lnTo>
                  <a:pt x="552" y="122"/>
                </a:lnTo>
                <a:lnTo>
                  <a:pt x="570" y="126"/>
                </a:lnTo>
                <a:lnTo>
                  <a:pt x="550" y="128"/>
                </a:lnTo>
                <a:lnTo>
                  <a:pt x="540" y="138"/>
                </a:lnTo>
                <a:lnTo>
                  <a:pt x="534" y="142"/>
                </a:lnTo>
                <a:lnTo>
                  <a:pt x="528" y="152"/>
                </a:lnTo>
                <a:lnTo>
                  <a:pt x="514" y="160"/>
                </a:lnTo>
                <a:lnTo>
                  <a:pt x="516" y="164"/>
                </a:lnTo>
                <a:lnTo>
                  <a:pt x="512" y="166"/>
                </a:lnTo>
                <a:lnTo>
                  <a:pt x="514" y="168"/>
                </a:lnTo>
                <a:lnTo>
                  <a:pt x="512" y="172"/>
                </a:lnTo>
                <a:lnTo>
                  <a:pt x="488" y="174"/>
                </a:lnTo>
                <a:lnTo>
                  <a:pt x="484" y="170"/>
                </a:lnTo>
                <a:lnTo>
                  <a:pt x="480" y="176"/>
                </a:lnTo>
                <a:lnTo>
                  <a:pt x="476" y="176"/>
                </a:lnTo>
                <a:lnTo>
                  <a:pt x="468" y="178"/>
                </a:lnTo>
                <a:lnTo>
                  <a:pt x="468" y="182"/>
                </a:lnTo>
                <a:lnTo>
                  <a:pt x="478" y="188"/>
                </a:lnTo>
                <a:lnTo>
                  <a:pt x="480" y="194"/>
                </a:lnTo>
                <a:lnTo>
                  <a:pt x="468" y="206"/>
                </a:lnTo>
                <a:lnTo>
                  <a:pt x="462" y="206"/>
                </a:lnTo>
                <a:lnTo>
                  <a:pt x="460" y="218"/>
                </a:lnTo>
                <a:lnTo>
                  <a:pt x="450" y="218"/>
                </a:lnTo>
                <a:lnTo>
                  <a:pt x="448" y="230"/>
                </a:lnTo>
                <a:lnTo>
                  <a:pt x="438" y="230"/>
                </a:lnTo>
                <a:lnTo>
                  <a:pt x="438" y="242"/>
                </a:lnTo>
                <a:lnTo>
                  <a:pt x="422" y="242"/>
                </a:lnTo>
                <a:lnTo>
                  <a:pt x="422" y="258"/>
                </a:lnTo>
                <a:lnTo>
                  <a:pt x="410" y="254"/>
                </a:lnTo>
                <a:lnTo>
                  <a:pt x="410" y="268"/>
                </a:lnTo>
                <a:lnTo>
                  <a:pt x="396" y="268"/>
                </a:lnTo>
                <a:lnTo>
                  <a:pt x="396" y="280"/>
                </a:lnTo>
                <a:lnTo>
                  <a:pt x="384" y="280"/>
                </a:lnTo>
                <a:lnTo>
                  <a:pt x="384" y="294"/>
                </a:lnTo>
                <a:lnTo>
                  <a:pt x="370" y="290"/>
                </a:lnTo>
                <a:lnTo>
                  <a:pt x="370" y="304"/>
                </a:lnTo>
                <a:lnTo>
                  <a:pt x="356" y="304"/>
                </a:lnTo>
                <a:lnTo>
                  <a:pt x="356" y="316"/>
                </a:lnTo>
                <a:lnTo>
                  <a:pt x="344" y="316"/>
                </a:lnTo>
                <a:lnTo>
                  <a:pt x="344" y="330"/>
                </a:lnTo>
                <a:lnTo>
                  <a:pt x="332" y="330"/>
                </a:lnTo>
                <a:lnTo>
                  <a:pt x="332" y="342"/>
                </a:lnTo>
                <a:lnTo>
                  <a:pt x="320" y="342"/>
                </a:lnTo>
                <a:lnTo>
                  <a:pt x="320" y="354"/>
                </a:lnTo>
                <a:lnTo>
                  <a:pt x="308" y="354"/>
                </a:lnTo>
                <a:lnTo>
                  <a:pt x="308" y="368"/>
                </a:lnTo>
                <a:lnTo>
                  <a:pt x="296" y="368"/>
                </a:lnTo>
                <a:lnTo>
                  <a:pt x="296" y="378"/>
                </a:lnTo>
                <a:lnTo>
                  <a:pt x="282" y="378"/>
                </a:lnTo>
                <a:lnTo>
                  <a:pt x="282" y="390"/>
                </a:lnTo>
                <a:lnTo>
                  <a:pt x="296" y="390"/>
                </a:lnTo>
                <a:lnTo>
                  <a:pt x="296" y="466"/>
                </a:lnTo>
                <a:lnTo>
                  <a:pt x="222" y="466"/>
                </a:lnTo>
                <a:lnTo>
                  <a:pt x="222" y="492"/>
                </a:lnTo>
                <a:lnTo>
                  <a:pt x="0" y="490"/>
                </a:lnTo>
                <a:lnTo>
                  <a:pt x="2" y="254"/>
                </a:lnTo>
                <a:lnTo>
                  <a:pt x="4" y="232"/>
                </a:lnTo>
                <a:lnTo>
                  <a:pt x="0" y="232"/>
                </a:lnTo>
                <a:lnTo>
                  <a:pt x="2" y="156"/>
                </a:lnTo>
                <a:lnTo>
                  <a:pt x="30" y="158"/>
                </a:lnTo>
                <a:lnTo>
                  <a:pt x="30" y="144"/>
                </a:lnTo>
                <a:lnTo>
                  <a:pt x="126" y="146"/>
                </a:lnTo>
                <a:lnTo>
                  <a:pt x="126" y="134"/>
                </a:lnTo>
                <a:lnTo>
                  <a:pt x="138" y="134"/>
                </a:lnTo>
                <a:lnTo>
                  <a:pt x="138" y="122"/>
                </a:lnTo>
                <a:lnTo>
                  <a:pt x="152" y="124"/>
                </a:lnTo>
                <a:lnTo>
                  <a:pt x="152" y="118"/>
                </a:lnTo>
                <a:lnTo>
                  <a:pt x="158" y="118"/>
                </a:lnTo>
                <a:lnTo>
                  <a:pt x="158" y="98"/>
                </a:lnTo>
                <a:lnTo>
                  <a:pt x="164" y="98"/>
                </a:lnTo>
                <a:lnTo>
                  <a:pt x="164" y="92"/>
                </a:lnTo>
                <a:lnTo>
                  <a:pt x="176" y="94"/>
                </a:lnTo>
                <a:lnTo>
                  <a:pt x="176" y="88"/>
                </a:lnTo>
                <a:lnTo>
                  <a:pt x="302" y="90"/>
                </a:lnTo>
                <a:lnTo>
                  <a:pt x="302" y="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7" name="Freeform 337">
            <a:extLst>
              <a:ext uri="{FF2B5EF4-FFF2-40B4-BE49-F238E27FC236}">
                <a16:creationId xmlns:a16="http://schemas.microsoft.com/office/drawing/2014/main" id="{B1734D2E-5799-EEDA-05C8-2DE4DDD5BD96}"/>
              </a:ext>
            </a:extLst>
          </p:cNvPr>
          <p:cNvSpPr>
            <a:spLocks/>
          </p:cNvSpPr>
          <p:nvPr/>
        </p:nvSpPr>
        <p:spPr bwMode="auto">
          <a:xfrm>
            <a:off x="5391151" y="5367338"/>
            <a:ext cx="688975" cy="920750"/>
          </a:xfrm>
          <a:custGeom>
            <a:avLst/>
            <a:gdLst>
              <a:gd name="T0" fmla="*/ 2147483647 w 326"/>
              <a:gd name="T1" fmla="*/ 2147483647 h 456"/>
              <a:gd name="T2" fmla="*/ 2147483647 w 326"/>
              <a:gd name="T3" fmla="*/ 2147483647 h 456"/>
              <a:gd name="T4" fmla="*/ 2147483647 w 326"/>
              <a:gd name="T5" fmla="*/ 2147483647 h 456"/>
              <a:gd name="T6" fmla="*/ 2147483647 w 326"/>
              <a:gd name="T7" fmla="*/ 2147483647 h 456"/>
              <a:gd name="T8" fmla="*/ 2147483647 w 326"/>
              <a:gd name="T9" fmla="*/ 2147483647 h 456"/>
              <a:gd name="T10" fmla="*/ 2147483647 w 326"/>
              <a:gd name="T11" fmla="*/ 2147483647 h 456"/>
              <a:gd name="T12" fmla="*/ 2147483647 w 326"/>
              <a:gd name="T13" fmla="*/ 2147483647 h 456"/>
              <a:gd name="T14" fmla="*/ 2147483647 w 326"/>
              <a:gd name="T15" fmla="*/ 2147483647 h 456"/>
              <a:gd name="T16" fmla="*/ 2147483647 w 326"/>
              <a:gd name="T17" fmla="*/ 2147483647 h 456"/>
              <a:gd name="T18" fmla="*/ 2147483647 w 326"/>
              <a:gd name="T19" fmla="*/ 2147483647 h 456"/>
              <a:gd name="T20" fmla="*/ 2147483647 w 326"/>
              <a:gd name="T21" fmla="*/ 2147483647 h 456"/>
              <a:gd name="T22" fmla="*/ 2147483647 w 326"/>
              <a:gd name="T23" fmla="*/ 2147483647 h 456"/>
              <a:gd name="T24" fmla="*/ 2147483647 w 326"/>
              <a:gd name="T25" fmla="*/ 2147483647 h 456"/>
              <a:gd name="T26" fmla="*/ 2147483647 w 326"/>
              <a:gd name="T27" fmla="*/ 2147483647 h 456"/>
              <a:gd name="T28" fmla="*/ 2147483647 w 326"/>
              <a:gd name="T29" fmla="*/ 2147483647 h 456"/>
              <a:gd name="T30" fmla="*/ 2147483647 w 326"/>
              <a:gd name="T31" fmla="*/ 2147483647 h 456"/>
              <a:gd name="T32" fmla="*/ 2147483647 w 326"/>
              <a:gd name="T33" fmla="*/ 2147483647 h 456"/>
              <a:gd name="T34" fmla="*/ 2147483647 w 326"/>
              <a:gd name="T35" fmla="*/ 2147483647 h 456"/>
              <a:gd name="T36" fmla="*/ 2147483647 w 326"/>
              <a:gd name="T37" fmla="*/ 2147483647 h 456"/>
              <a:gd name="T38" fmla="*/ 2147483647 w 326"/>
              <a:gd name="T39" fmla="*/ 2147483647 h 456"/>
              <a:gd name="T40" fmla="*/ 2147483647 w 326"/>
              <a:gd name="T41" fmla="*/ 2147483647 h 456"/>
              <a:gd name="T42" fmla="*/ 2147483647 w 326"/>
              <a:gd name="T43" fmla="*/ 2147483647 h 456"/>
              <a:gd name="T44" fmla="*/ 2147483647 w 326"/>
              <a:gd name="T45" fmla="*/ 2147483647 h 456"/>
              <a:gd name="T46" fmla="*/ 2147483647 w 326"/>
              <a:gd name="T47" fmla="*/ 2147483647 h 456"/>
              <a:gd name="T48" fmla="*/ 2147483647 w 326"/>
              <a:gd name="T49" fmla="*/ 2147483647 h 456"/>
              <a:gd name="T50" fmla="*/ 2147483647 w 326"/>
              <a:gd name="T51" fmla="*/ 2147483647 h 456"/>
              <a:gd name="T52" fmla="*/ 2147483647 w 326"/>
              <a:gd name="T53" fmla="*/ 2147483647 h 456"/>
              <a:gd name="T54" fmla="*/ 2147483647 w 326"/>
              <a:gd name="T55" fmla="*/ 2147483647 h 456"/>
              <a:gd name="T56" fmla="*/ 2147483647 w 326"/>
              <a:gd name="T57" fmla="*/ 2147483647 h 456"/>
              <a:gd name="T58" fmla="*/ 2147483647 w 326"/>
              <a:gd name="T59" fmla="*/ 2147483647 h 456"/>
              <a:gd name="T60" fmla="*/ 2147483647 w 326"/>
              <a:gd name="T61" fmla="*/ 2147483647 h 456"/>
              <a:gd name="T62" fmla="*/ 2147483647 w 326"/>
              <a:gd name="T63" fmla="*/ 2147483647 h 456"/>
              <a:gd name="T64" fmla="*/ 2147483647 w 326"/>
              <a:gd name="T65" fmla="*/ 2147483647 h 456"/>
              <a:gd name="T66" fmla="*/ 2147483647 w 326"/>
              <a:gd name="T67" fmla="*/ 2147483647 h 456"/>
              <a:gd name="T68" fmla="*/ 2147483647 w 326"/>
              <a:gd name="T69" fmla="*/ 2147483647 h 456"/>
              <a:gd name="T70" fmla="*/ 2147483647 w 326"/>
              <a:gd name="T71" fmla="*/ 2147483647 h 456"/>
              <a:gd name="T72" fmla="*/ 2147483647 w 326"/>
              <a:gd name="T73" fmla="*/ 2147483647 h 456"/>
              <a:gd name="T74" fmla="*/ 2147483647 w 326"/>
              <a:gd name="T75" fmla="*/ 2147483647 h 456"/>
              <a:gd name="T76" fmla="*/ 2147483647 w 326"/>
              <a:gd name="T77" fmla="*/ 2147483647 h 456"/>
              <a:gd name="T78" fmla="*/ 2147483647 w 326"/>
              <a:gd name="T79" fmla="*/ 2147483647 h 456"/>
              <a:gd name="T80" fmla="*/ 2147483647 w 326"/>
              <a:gd name="T81" fmla="*/ 2147483647 h 456"/>
              <a:gd name="T82" fmla="*/ 2147483647 w 326"/>
              <a:gd name="T83" fmla="*/ 2147483647 h 456"/>
              <a:gd name="T84" fmla="*/ 2147483647 w 326"/>
              <a:gd name="T85" fmla="*/ 2147483647 h 456"/>
              <a:gd name="T86" fmla="*/ 2147483647 w 326"/>
              <a:gd name="T87" fmla="*/ 2147483647 h 456"/>
              <a:gd name="T88" fmla="*/ 2147483647 w 326"/>
              <a:gd name="T89" fmla="*/ 2147483647 h 456"/>
              <a:gd name="T90" fmla="*/ 2147483647 w 326"/>
              <a:gd name="T91" fmla="*/ 2147483647 h 456"/>
              <a:gd name="T92" fmla="*/ 2147483647 w 326"/>
              <a:gd name="T93" fmla="*/ 2147483647 h 456"/>
              <a:gd name="T94" fmla="*/ 2147483647 w 326"/>
              <a:gd name="T95" fmla="*/ 2147483647 h 456"/>
              <a:gd name="T96" fmla="*/ 2147483647 w 326"/>
              <a:gd name="T97" fmla="*/ 2147483647 h 456"/>
              <a:gd name="T98" fmla="*/ 2147483647 w 326"/>
              <a:gd name="T99" fmla="*/ 2147483647 h 456"/>
              <a:gd name="T100" fmla="*/ 2147483647 w 326"/>
              <a:gd name="T101" fmla="*/ 2147483647 h 456"/>
              <a:gd name="T102" fmla="*/ 2147483647 w 326"/>
              <a:gd name="T103" fmla="*/ 2147483647 h 456"/>
              <a:gd name="T104" fmla="*/ 2147483647 w 326"/>
              <a:gd name="T105" fmla="*/ 2147483647 h 456"/>
              <a:gd name="T106" fmla="*/ 2147483647 w 326"/>
              <a:gd name="T107" fmla="*/ 2147483647 h 456"/>
              <a:gd name="T108" fmla="*/ 2147483647 w 326"/>
              <a:gd name="T109" fmla="*/ 2147483647 h 456"/>
              <a:gd name="T110" fmla="*/ 2147483647 w 326"/>
              <a:gd name="T111" fmla="*/ 2147483647 h 456"/>
              <a:gd name="T112" fmla="*/ 2147483647 w 326"/>
              <a:gd name="T113" fmla="*/ 2147483647 h 456"/>
              <a:gd name="T114" fmla="*/ 2147483647 w 326"/>
              <a:gd name="T115" fmla="*/ 2147483647 h 4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26" h="456">
                <a:moveTo>
                  <a:pt x="310" y="6"/>
                </a:moveTo>
                <a:lnTo>
                  <a:pt x="310" y="18"/>
                </a:lnTo>
                <a:lnTo>
                  <a:pt x="314" y="22"/>
                </a:lnTo>
                <a:lnTo>
                  <a:pt x="310" y="32"/>
                </a:lnTo>
                <a:lnTo>
                  <a:pt x="310" y="34"/>
                </a:lnTo>
                <a:lnTo>
                  <a:pt x="308" y="36"/>
                </a:lnTo>
                <a:lnTo>
                  <a:pt x="310" y="38"/>
                </a:lnTo>
                <a:lnTo>
                  <a:pt x="306" y="42"/>
                </a:lnTo>
                <a:lnTo>
                  <a:pt x="306" y="46"/>
                </a:lnTo>
                <a:lnTo>
                  <a:pt x="304" y="52"/>
                </a:lnTo>
                <a:lnTo>
                  <a:pt x="306" y="54"/>
                </a:lnTo>
                <a:lnTo>
                  <a:pt x="306" y="58"/>
                </a:lnTo>
                <a:lnTo>
                  <a:pt x="310" y="60"/>
                </a:lnTo>
                <a:lnTo>
                  <a:pt x="308" y="64"/>
                </a:lnTo>
                <a:lnTo>
                  <a:pt x="310" y="66"/>
                </a:lnTo>
                <a:lnTo>
                  <a:pt x="308" y="66"/>
                </a:lnTo>
                <a:lnTo>
                  <a:pt x="310" y="66"/>
                </a:lnTo>
                <a:lnTo>
                  <a:pt x="310" y="68"/>
                </a:lnTo>
                <a:lnTo>
                  <a:pt x="312" y="68"/>
                </a:lnTo>
                <a:lnTo>
                  <a:pt x="310" y="78"/>
                </a:lnTo>
                <a:lnTo>
                  <a:pt x="312" y="82"/>
                </a:lnTo>
                <a:lnTo>
                  <a:pt x="312" y="92"/>
                </a:lnTo>
                <a:lnTo>
                  <a:pt x="316" y="98"/>
                </a:lnTo>
                <a:lnTo>
                  <a:pt x="318" y="102"/>
                </a:lnTo>
                <a:lnTo>
                  <a:pt x="314" y="122"/>
                </a:lnTo>
                <a:lnTo>
                  <a:pt x="314" y="124"/>
                </a:lnTo>
                <a:lnTo>
                  <a:pt x="316" y="126"/>
                </a:lnTo>
                <a:lnTo>
                  <a:pt x="316" y="130"/>
                </a:lnTo>
                <a:lnTo>
                  <a:pt x="318" y="134"/>
                </a:lnTo>
                <a:lnTo>
                  <a:pt x="316" y="140"/>
                </a:lnTo>
                <a:lnTo>
                  <a:pt x="318" y="146"/>
                </a:lnTo>
                <a:lnTo>
                  <a:pt x="314" y="156"/>
                </a:lnTo>
                <a:lnTo>
                  <a:pt x="312" y="162"/>
                </a:lnTo>
                <a:lnTo>
                  <a:pt x="312" y="170"/>
                </a:lnTo>
                <a:lnTo>
                  <a:pt x="314" y="172"/>
                </a:lnTo>
                <a:lnTo>
                  <a:pt x="318" y="186"/>
                </a:lnTo>
                <a:lnTo>
                  <a:pt x="314" y="198"/>
                </a:lnTo>
                <a:lnTo>
                  <a:pt x="320" y="204"/>
                </a:lnTo>
                <a:lnTo>
                  <a:pt x="322" y="214"/>
                </a:lnTo>
                <a:lnTo>
                  <a:pt x="320" y="216"/>
                </a:lnTo>
                <a:lnTo>
                  <a:pt x="320" y="222"/>
                </a:lnTo>
                <a:lnTo>
                  <a:pt x="318" y="232"/>
                </a:lnTo>
                <a:lnTo>
                  <a:pt x="316" y="232"/>
                </a:lnTo>
                <a:lnTo>
                  <a:pt x="316" y="238"/>
                </a:lnTo>
                <a:lnTo>
                  <a:pt x="320" y="242"/>
                </a:lnTo>
                <a:lnTo>
                  <a:pt x="322" y="246"/>
                </a:lnTo>
                <a:lnTo>
                  <a:pt x="320" y="248"/>
                </a:lnTo>
                <a:lnTo>
                  <a:pt x="326" y="258"/>
                </a:lnTo>
                <a:lnTo>
                  <a:pt x="322" y="266"/>
                </a:lnTo>
                <a:lnTo>
                  <a:pt x="320" y="268"/>
                </a:lnTo>
                <a:lnTo>
                  <a:pt x="322" y="268"/>
                </a:lnTo>
                <a:lnTo>
                  <a:pt x="318" y="272"/>
                </a:lnTo>
                <a:lnTo>
                  <a:pt x="320" y="280"/>
                </a:lnTo>
                <a:lnTo>
                  <a:pt x="318" y="286"/>
                </a:lnTo>
                <a:lnTo>
                  <a:pt x="312" y="298"/>
                </a:lnTo>
                <a:lnTo>
                  <a:pt x="314" y="300"/>
                </a:lnTo>
                <a:lnTo>
                  <a:pt x="314" y="308"/>
                </a:lnTo>
                <a:lnTo>
                  <a:pt x="310" y="310"/>
                </a:lnTo>
                <a:lnTo>
                  <a:pt x="306" y="318"/>
                </a:lnTo>
                <a:lnTo>
                  <a:pt x="308" y="324"/>
                </a:lnTo>
                <a:lnTo>
                  <a:pt x="304" y="334"/>
                </a:lnTo>
                <a:lnTo>
                  <a:pt x="300" y="336"/>
                </a:lnTo>
                <a:lnTo>
                  <a:pt x="296" y="344"/>
                </a:lnTo>
                <a:lnTo>
                  <a:pt x="292" y="362"/>
                </a:lnTo>
                <a:lnTo>
                  <a:pt x="290" y="362"/>
                </a:lnTo>
                <a:lnTo>
                  <a:pt x="284" y="360"/>
                </a:lnTo>
                <a:lnTo>
                  <a:pt x="280" y="364"/>
                </a:lnTo>
                <a:lnTo>
                  <a:pt x="278" y="366"/>
                </a:lnTo>
                <a:lnTo>
                  <a:pt x="282" y="374"/>
                </a:lnTo>
                <a:lnTo>
                  <a:pt x="280" y="374"/>
                </a:lnTo>
                <a:lnTo>
                  <a:pt x="278" y="378"/>
                </a:lnTo>
                <a:lnTo>
                  <a:pt x="278" y="382"/>
                </a:lnTo>
                <a:lnTo>
                  <a:pt x="276" y="386"/>
                </a:lnTo>
                <a:lnTo>
                  <a:pt x="276" y="394"/>
                </a:lnTo>
                <a:lnTo>
                  <a:pt x="276" y="396"/>
                </a:lnTo>
                <a:lnTo>
                  <a:pt x="278" y="398"/>
                </a:lnTo>
                <a:lnTo>
                  <a:pt x="276" y="402"/>
                </a:lnTo>
                <a:lnTo>
                  <a:pt x="278" y="418"/>
                </a:lnTo>
                <a:lnTo>
                  <a:pt x="284" y="420"/>
                </a:lnTo>
                <a:lnTo>
                  <a:pt x="286" y="426"/>
                </a:lnTo>
                <a:lnTo>
                  <a:pt x="296" y="424"/>
                </a:lnTo>
                <a:lnTo>
                  <a:pt x="298" y="430"/>
                </a:lnTo>
                <a:lnTo>
                  <a:pt x="292" y="428"/>
                </a:lnTo>
                <a:lnTo>
                  <a:pt x="292" y="436"/>
                </a:lnTo>
                <a:lnTo>
                  <a:pt x="282" y="442"/>
                </a:lnTo>
                <a:lnTo>
                  <a:pt x="278" y="448"/>
                </a:lnTo>
                <a:lnTo>
                  <a:pt x="248" y="454"/>
                </a:lnTo>
                <a:lnTo>
                  <a:pt x="240" y="456"/>
                </a:lnTo>
                <a:lnTo>
                  <a:pt x="240" y="450"/>
                </a:lnTo>
                <a:lnTo>
                  <a:pt x="232" y="452"/>
                </a:lnTo>
                <a:lnTo>
                  <a:pt x="232" y="448"/>
                </a:lnTo>
                <a:lnTo>
                  <a:pt x="226" y="442"/>
                </a:lnTo>
                <a:lnTo>
                  <a:pt x="224" y="442"/>
                </a:lnTo>
                <a:lnTo>
                  <a:pt x="222" y="446"/>
                </a:lnTo>
                <a:lnTo>
                  <a:pt x="210" y="434"/>
                </a:lnTo>
                <a:lnTo>
                  <a:pt x="212" y="432"/>
                </a:lnTo>
                <a:lnTo>
                  <a:pt x="222" y="426"/>
                </a:lnTo>
                <a:lnTo>
                  <a:pt x="222" y="424"/>
                </a:lnTo>
                <a:lnTo>
                  <a:pt x="218" y="426"/>
                </a:lnTo>
                <a:lnTo>
                  <a:pt x="212" y="424"/>
                </a:lnTo>
                <a:lnTo>
                  <a:pt x="222" y="418"/>
                </a:lnTo>
                <a:lnTo>
                  <a:pt x="222" y="414"/>
                </a:lnTo>
                <a:lnTo>
                  <a:pt x="212" y="418"/>
                </a:lnTo>
                <a:lnTo>
                  <a:pt x="208" y="408"/>
                </a:lnTo>
                <a:lnTo>
                  <a:pt x="206" y="408"/>
                </a:lnTo>
                <a:lnTo>
                  <a:pt x="202" y="412"/>
                </a:lnTo>
                <a:lnTo>
                  <a:pt x="204" y="416"/>
                </a:lnTo>
                <a:lnTo>
                  <a:pt x="200" y="418"/>
                </a:lnTo>
                <a:lnTo>
                  <a:pt x="192" y="408"/>
                </a:lnTo>
                <a:lnTo>
                  <a:pt x="176" y="416"/>
                </a:lnTo>
                <a:lnTo>
                  <a:pt x="174" y="416"/>
                </a:lnTo>
                <a:lnTo>
                  <a:pt x="174" y="414"/>
                </a:lnTo>
                <a:lnTo>
                  <a:pt x="180" y="402"/>
                </a:lnTo>
                <a:lnTo>
                  <a:pt x="176" y="400"/>
                </a:lnTo>
                <a:lnTo>
                  <a:pt x="174" y="402"/>
                </a:lnTo>
                <a:lnTo>
                  <a:pt x="172" y="394"/>
                </a:lnTo>
                <a:lnTo>
                  <a:pt x="168" y="388"/>
                </a:lnTo>
                <a:lnTo>
                  <a:pt x="170" y="382"/>
                </a:lnTo>
                <a:lnTo>
                  <a:pt x="166" y="382"/>
                </a:lnTo>
                <a:lnTo>
                  <a:pt x="160" y="380"/>
                </a:lnTo>
                <a:lnTo>
                  <a:pt x="160" y="374"/>
                </a:lnTo>
                <a:lnTo>
                  <a:pt x="152" y="378"/>
                </a:lnTo>
                <a:lnTo>
                  <a:pt x="146" y="374"/>
                </a:lnTo>
                <a:lnTo>
                  <a:pt x="148" y="366"/>
                </a:lnTo>
                <a:lnTo>
                  <a:pt x="146" y="362"/>
                </a:lnTo>
                <a:lnTo>
                  <a:pt x="144" y="362"/>
                </a:lnTo>
                <a:lnTo>
                  <a:pt x="140" y="370"/>
                </a:lnTo>
                <a:lnTo>
                  <a:pt x="136" y="366"/>
                </a:lnTo>
                <a:lnTo>
                  <a:pt x="132" y="358"/>
                </a:lnTo>
                <a:lnTo>
                  <a:pt x="134" y="350"/>
                </a:lnTo>
                <a:lnTo>
                  <a:pt x="128" y="342"/>
                </a:lnTo>
                <a:lnTo>
                  <a:pt x="120" y="344"/>
                </a:lnTo>
                <a:lnTo>
                  <a:pt x="116" y="342"/>
                </a:lnTo>
                <a:lnTo>
                  <a:pt x="112" y="338"/>
                </a:lnTo>
                <a:lnTo>
                  <a:pt x="110" y="338"/>
                </a:lnTo>
                <a:lnTo>
                  <a:pt x="96" y="346"/>
                </a:lnTo>
                <a:lnTo>
                  <a:pt x="92" y="348"/>
                </a:lnTo>
                <a:lnTo>
                  <a:pt x="90" y="342"/>
                </a:lnTo>
                <a:lnTo>
                  <a:pt x="92" y="340"/>
                </a:lnTo>
                <a:lnTo>
                  <a:pt x="96" y="342"/>
                </a:lnTo>
                <a:lnTo>
                  <a:pt x="98" y="334"/>
                </a:lnTo>
                <a:lnTo>
                  <a:pt x="96" y="330"/>
                </a:lnTo>
                <a:lnTo>
                  <a:pt x="90" y="330"/>
                </a:lnTo>
                <a:lnTo>
                  <a:pt x="92" y="322"/>
                </a:lnTo>
                <a:lnTo>
                  <a:pt x="84" y="324"/>
                </a:lnTo>
                <a:lnTo>
                  <a:pt x="86" y="318"/>
                </a:lnTo>
                <a:lnTo>
                  <a:pt x="86" y="316"/>
                </a:lnTo>
                <a:lnTo>
                  <a:pt x="82" y="314"/>
                </a:lnTo>
                <a:lnTo>
                  <a:pt x="78" y="314"/>
                </a:lnTo>
                <a:lnTo>
                  <a:pt x="68" y="318"/>
                </a:lnTo>
                <a:lnTo>
                  <a:pt x="48" y="318"/>
                </a:lnTo>
                <a:lnTo>
                  <a:pt x="48" y="306"/>
                </a:lnTo>
                <a:lnTo>
                  <a:pt x="50" y="300"/>
                </a:lnTo>
                <a:lnTo>
                  <a:pt x="50" y="294"/>
                </a:lnTo>
                <a:lnTo>
                  <a:pt x="48" y="294"/>
                </a:lnTo>
                <a:lnTo>
                  <a:pt x="48" y="300"/>
                </a:lnTo>
                <a:lnTo>
                  <a:pt x="42" y="302"/>
                </a:lnTo>
                <a:lnTo>
                  <a:pt x="40" y="294"/>
                </a:lnTo>
                <a:lnTo>
                  <a:pt x="36" y="292"/>
                </a:lnTo>
                <a:lnTo>
                  <a:pt x="34" y="288"/>
                </a:lnTo>
                <a:lnTo>
                  <a:pt x="34" y="286"/>
                </a:lnTo>
                <a:lnTo>
                  <a:pt x="38" y="288"/>
                </a:lnTo>
                <a:lnTo>
                  <a:pt x="38" y="282"/>
                </a:lnTo>
                <a:lnTo>
                  <a:pt x="42" y="274"/>
                </a:lnTo>
                <a:lnTo>
                  <a:pt x="40" y="272"/>
                </a:lnTo>
                <a:lnTo>
                  <a:pt x="26" y="264"/>
                </a:lnTo>
                <a:lnTo>
                  <a:pt x="24" y="272"/>
                </a:lnTo>
                <a:lnTo>
                  <a:pt x="22" y="274"/>
                </a:lnTo>
                <a:lnTo>
                  <a:pt x="14" y="272"/>
                </a:lnTo>
                <a:lnTo>
                  <a:pt x="6" y="264"/>
                </a:lnTo>
                <a:lnTo>
                  <a:pt x="8" y="258"/>
                </a:lnTo>
                <a:lnTo>
                  <a:pt x="14" y="258"/>
                </a:lnTo>
                <a:lnTo>
                  <a:pt x="14" y="256"/>
                </a:lnTo>
                <a:lnTo>
                  <a:pt x="10" y="256"/>
                </a:lnTo>
                <a:lnTo>
                  <a:pt x="2" y="250"/>
                </a:lnTo>
                <a:lnTo>
                  <a:pt x="6" y="246"/>
                </a:lnTo>
                <a:lnTo>
                  <a:pt x="8" y="244"/>
                </a:lnTo>
                <a:lnTo>
                  <a:pt x="8" y="238"/>
                </a:lnTo>
                <a:lnTo>
                  <a:pt x="10" y="234"/>
                </a:lnTo>
                <a:lnTo>
                  <a:pt x="0" y="228"/>
                </a:lnTo>
                <a:lnTo>
                  <a:pt x="0" y="214"/>
                </a:lnTo>
                <a:lnTo>
                  <a:pt x="2" y="214"/>
                </a:lnTo>
                <a:lnTo>
                  <a:pt x="2" y="216"/>
                </a:lnTo>
                <a:lnTo>
                  <a:pt x="6" y="214"/>
                </a:lnTo>
                <a:lnTo>
                  <a:pt x="10" y="214"/>
                </a:lnTo>
                <a:lnTo>
                  <a:pt x="16" y="220"/>
                </a:lnTo>
                <a:lnTo>
                  <a:pt x="20" y="218"/>
                </a:lnTo>
                <a:lnTo>
                  <a:pt x="22" y="210"/>
                </a:lnTo>
                <a:lnTo>
                  <a:pt x="34" y="204"/>
                </a:lnTo>
                <a:lnTo>
                  <a:pt x="36" y="210"/>
                </a:lnTo>
                <a:lnTo>
                  <a:pt x="40" y="214"/>
                </a:lnTo>
                <a:lnTo>
                  <a:pt x="44" y="200"/>
                </a:lnTo>
                <a:lnTo>
                  <a:pt x="46" y="180"/>
                </a:lnTo>
                <a:lnTo>
                  <a:pt x="44" y="176"/>
                </a:lnTo>
                <a:lnTo>
                  <a:pt x="42" y="174"/>
                </a:lnTo>
                <a:lnTo>
                  <a:pt x="44" y="168"/>
                </a:lnTo>
                <a:lnTo>
                  <a:pt x="38" y="166"/>
                </a:lnTo>
                <a:lnTo>
                  <a:pt x="36" y="166"/>
                </a:lnTo>
                <a:lnTo>
                  <a:pt x="30" y="162"/>
                </a:lnTo>
                <a:lnTo>
                  <a:pt x="26" y="154"/>
                </a:lnTo>
                <a:lnTo>
                  <a:pt x="30" y="142"/>
                </a:lnTo>
                <a:lnTo>
                  <a:pt x="34" y="140"/>
                </a:lnTo>
                <a:lnTo>
                  <a:pt x="36" y="134"/>
                </a:lnTo>
                <a:lnTo>
                  <a:pt x="34" y="132"/>
                </a:lnTo>
                <a:lnTo>
                  <a:pt x="36" y="130"/>
                </a:lnTo>
                <a:lnTo>
                  <a:pt x="42" y="126"/>
                </a:lnTo>
                <a:lnTo>
                  <a:pt x="46" y="130"/>
                </a:lnTo>
                <a:lnTo>
                  <a:pt x="50" y="132"/>
                </a:lnTo>
                <a:lnTo>
                  <a:pt x="58" y="126"/>
                </a:lnTo>
                <a:lnTo>
                  <a:pt x="62" y="122"/>
                </a:lnTo>
                <a:lnTo>
                  <a:pt x="68" y="124"/>
                </a:lnTo>
                <a:lnTo>
                  <a:pt x="74" y="122"/>
                </a:lnTo>
                <a:lnTo>
                  <a:pt x="86" y="122"/>
                </a:lnTo>
                <a:lnTo>
                  <a:pt x="88" y="120"/>
                </a:lnTo>
                <a:lnTo>
                  <a:pt x="92" y="106"/>
                </a:lnTo>
                <a:lnTo>
                  <a:pt x="96" y="102"/>
                </a:lnTo>
                <a:lnTo>
                  <a:pt x="98" y="94"/>
                </a:lnTo>
                <a:lnTo>
                  <a:pt x="108" y="90"/>
                </a:lnTo>
                <a:lnTo>
                  <a:pt x="112" y="84"/>
                </a:lnTo>
                <a:lnTo>
                  <a:pt x="118" y="84"/>
                </a:lnTo>
                <a:lnTo>
                  <a:pt x="122" y="78"/>
                </a:lnTo>
                <a:lnTo>
                  <a:pt x="122" y="68"/>
                </a:lnTo>
                <a:lnTo>
                  <a:pt x="124" y="66"/>
                </a:lnTo>
                <a:lnTo>
                  <a:pt x="128" y="66"/>
                </a:lnTo>
                <a:lnTo>
                  <a:pt x="132" y="62"/>
                </a:lnTo>
                <a:lnTo>
                  <a:pt x="132" y="56"/>
                </a:lnTo>
                <a:lnTo>
                  <a:pt x="134" y="0"/>
                </a:lnTo>
                <a:lnTo>
                  <a:pt x="310" y="6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8" name="Freeform 338">
            <a:extLst>
              <a:ext uri="{FF2B5EF4-FFF2-40B4-BE49-F238E27FC236}">
                <a16:creationId xmlns:a16="http://schemas.microsoft.com/office/drawing/2014/main" id="{FB25DBF8-DDF9-CEC1-D8DB-9A1BB264FCDE}"/>
              </a:ext>
            </a:extLst>
          </p:cNvPr>
          <p:cNvSpPr>
            <a:spLocks/>
          </p:cNvSpPr>
          <p:nvPr/>
        </p:nvSpPr>
        <p:spPr bwMode="auto">
          <a:xfrm>
            <a:off x="5532439" y="4173538"/>
            <a:ext cx="701675" cy="749300"/>
          </a:xfrm>
          <a:custGeom>
            <a:avLst/>
            <a:gdLst>
              <a:gd name="T0" fmla="*/ 2147483647 w 334"/>
              <a:gd name="T1" fmla="*/ 2147483647 h 372"/>
              <a:gd name="T2" fmla="*/ 2147483647 w 334"/>
              <a:gd name="T3" fmla="*/ 2147483647 h 372"/>
              <a:gd name="T4" fmla="*/ 2147483647 w 334"/>
              <a:gd name="T5" fmla="*/ 2147483647 h 372"/>
              <a:gd name="T6" fmla="*/ 2147483647 w 334"/>
              <a:gd name="T7" fmla="*/ 2147483647 h 372"/>
              <a:gd name="T8" fmla="*/ 2147483647 w 334"/>
              <a:gd name="T9" fmla="*/ 2147483647 h 372"/>
              <a:gd name="T10" fmla="*/ 2147483647 w 334"/>
              <a:gd name="T11" fmla="*/ 2147483647 h 372"/>
              <a:gd name="T12" fmla="*/ 2147483647 w 334"/>
              <a:gd name="T13" fmla="*/ 2147483647 h 372"/>
              <a:gd name="T14" fmla="*/ 2147483647 w 334"/>
              <a:gd name="T15" fmla="*/ 2147483647 h 372"/>
              <a:gd name="T16" fmla="*/ 2147483647 w 334"/>
              <a:gd name="T17" fmla="*/ 2147483647 h 372"/>
              <a:gd name="T18" fmla="*/ 2147483647 w 334"/>
              <a:gd name="T19" fmla="*/ 2147483647 h 372"/>
              <a:gd name="T20" fmla="*/ 2147483647 w 334"/>
              <a:gd name="T21" fmla="*/ 2147483647 h 372"/>
              <a:gd name="T22" fmla="*/ 2147483647 w 334"/>
              <a:gd name="T23" fmla="*/ 2147483647 h 372"/>
              <a:gd name="T24" fmla="*/ 2147483647 w 334"/>
              <a:gd name="T25" fmla="*/ 2147483647 h 372"/>
              <a:gd name="T26" fmla="*/ 2147483647 w 334"/>
              <a:gd name="T27" fmla="*/ 2147483647 h 372"/>
              <a:gd name="T28" fmla="*/ 2147483647 w 334"/>
              <a:gd name="T29" fmla="*/ 2147483647 h 372"/>
              <a:gd name="T30" fmla="*/ 2147483647 w 334"/>
              <a:gd name="T31" fmla="*/ 2147483647 h 372"/>
              <a:gd name="T32" fmla="*/ 2147483647 w 334"/>
              <a:gd name="T33" fmla="*/ 2147483647 h 372"/>
              <a:gd name="T34" fmla="*/ 2147483647 w 334"/>
              <a:gd name="T35" fmla="*/ 2147483647 h 372"/>
              <a:gd name="T36" fmla="*/ 2147483647 w 334"/>
              <a:gd name="T37" fmla="*/ 2147483647 h 372"/>
              <a:gd name="T38" fmla="*/ 2147483647 w 334"/>
              <a:gd name="T39" fmla="*/ 2147483647 h 372"/>
              <a:gd name="T40" fmla="*/ 2147483647 w 334"/>
              <a:gd name="T41" fmla="*/ 2147483647 h 372"/>
              <a:gd name="T42" fmla="*/ 2147483647 w 334"/>
              <a:gd name="T43" fmla="*/ 2147483647 h 372"/>
              <a:gd name="T44" fmla="*/ 2147483647 w 334"/>
              <a:gd name="T45" fmla="*/ 2147483647 h 372"/>
              <a:gd name="T46" fmla="*/ 2147483647 w 334"/>
              <a:gd name="T47" fmla="*/ 2147483647 h 372"/>
              <a:gd name="T48" fmla="*/ 2147483647 w 334"/>
              <a:gd name="T49" fmla="*/ 2147483647 h 372"/>
              <a:gd name="T50" fmla="*/ 2147483647 w 334"/>
              <a:gd name="T51" fmla="*/ 2147483647 h 372"/>
              <a:gd name="T52" fmla="*/ 2147483647 w 334"/>
              <a:gd name="T53" fmla="*/ 2147483647 h 372"/>
              <a:gd name="T54" fmla="*/ 2147483647 w 334"/>
              <a:gd name="T55" fmla="*/ 2147483647 h 372"/>
              <a:gd name="T56" fmla="*/ 2147483647 w 334"/>
              <a:gd name="T57" fmla="*/ 2147483647 h 372"/>
              <a:gd name="T58" fmla="*/ 2147483647 w 334"/>
              <a:gd name="T59" fmla="*/ 2147483647 h 372"/>
              <a:gd name="T60" fmla="*/ 2147483647 w 334"/>
              <a:gd name="T61" fmla="*/ 2147483647 h 372"/>
              <a:gd name="T62" fmla="*/ 2147483647 w 334"/>
              <a:gd name="T63" fmla="*/ 2147483647 h 372"/>
              <a:gd name="T64" fmla="*/ 2147483647 w 334"/>
              <a:gd name="T65" fmla="*/ 2147483647 h 372"/>
              <a:gd name="T66" fmla="*/ 2147483647 w 334"/>
              <a:gd name="T67" fmla="*/ 2147483647 h 372"/>
              <a:gd name="T68" fmla="*/ 2147483647 w 334"/>
              <a:gd name="T69" fmla="*/ 2147483647 h 372"/>
              <a:gd name="T70" fmla="*/ 2147483647 w 334"/>
              <a:gd name="T71" fmla="*/ 0 h 372"/>
              <a:gd name="T72" fmla="*/ 2147483647 w 334"/>
              <a:gd name="T73" fmla="*/ 2147483647 h 372"/>
              <a:gd name="T74" fmla="*/ 2147483647 w 334"/>
              <a:gd name="T75" fmla="*/ 2147483647 h 3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34" h="372">
                <a:moveTo>
                  <a:pt x="334" y="2"/>
                </a:moveTo>
                <a:lnTo>
                  <a:pt x="328" y="226"/>
                </a:lnTo>
                <a:lnTo>
                  <a:pt x="314" y="226"/>
                </a:lnTo>
                <a:lnTo>
                  <a:pt x="314" y="370"/>
                </a:lnTo>
                <a:lnTo>
                  <a:pt x="242" y="372"/>
                </a:lnTo>
                <a:lnTo>
                  <a:pt x="242" y="368"/>
                </a:lnTo>
                <a:lnTo>
                  <a:pt x="240" y="366"/>
                </a:lnTo>
                <a:lnTo>
                  <a:pt x="236" y="368"/>
                </a:lnTo>
                <a:lnTo>
                  <a:pt x="234" y="362"/>
                </a:lnTo>
                <a:lnTo>
                  <a:pt x="234" y="364"/>
                </a:lnTo>
                <a:lnTo>
                  <a:pt x="230" y="362"/>
                </a:lnTo>
                <a:lnTo>
                  <a:pt x="230" y="366"/>
                </a:lnTo>
                <a:lnTo>
                  <a:pt x="214" y="360"/>
                </a:lnTo>
                <a:lnTo>
                  <a:pt x="214" y="358"/>
                </a:lnTo>
                <a:lnTo>
                  <a:pt x="218" y="358"/>
                </a:lnTo>
                <a:lnTo>
                  <a:pt x="214" y="350"/>
                </a:lnTo>
                <a:lnTo>
                  <a:pt x="212" y="350"/>
                </a:lnTo>
                <a:lnTo>
                  <a:pt x="212" y="348"/>
                </a:lnTo>
                <a:lnTo>
                  <a:pt x="208" y="340"/>
                </a:lnTo>
                <a:lnTo>
                  <a:pt x="206" y="342"/>
                </a:lnTo>
                <a:lnTo>
                  <a:pt x="206" y="338"/>
                </a:lnTo>
                <a:lnTo>
                  <a:pt x="202" y="334"/>
                </a:lnTo>
                <a:lnTo>
                  <a:pt x="200" y="332"/>
                </a:lnTo>
                <a:lnTo>
                  <a:pt x="196" y="334"/>
                </a:lnTo>
                <a:lnTo>
                  <a:pt x="194" y="330"/>
                </a:lnTo>
                <a:lnTo>
                  <a:pt x="198" y="330"/>
                </a:lnTo>
                <a:lnTo>
                  <a:pt x="196" y="328"/>
                </a:lnTo>
                <a:lnTo>
                  <a:pt x="194" y="324"/>
                </a:lnTo>
                <a:lnTo>
                  <a:pt x="192" y="326"/>
                </a:lnTo>
                <a:lnTo>
                  <a:pt x="190" y="324"/>
                </a:lnTo>
                <a:lnTo>
                  <a:pt x="190" y="326"/>
                </a:lnTo>
                <a:lnTo>
                  <a:pt x="178" y="320"/>
                </a:lnTo>
                <a:lnTo>
                  <a:pt x="178" y="316"/>
                </a:lnTo>
                <a:lnTo>
                  <a:pt x="174" y="318"/>
                </a:lnTo>
                <a:lnTo>
                  <a:pt x="174" y="316"/>
                </a:lnTo>
                <a:lnTo>
                  <a:pt x="168" y="316"/>
                </a:lnTo>
                <a:lnTo>
                  <a:pt x="168" y="318"/>
                </a:lnTo>
                <a:lnTo>
                  <a:pt x="164" y="318"/>
                </a:lnTo>
                <a:lnTo>
                  <a:pt x="160" y="314"/>
                </a:lnTo>
                <a:lnTo>
                  <a:pt x="156" y="316"/>
                </a:lnTo>
                <a:lnTo>
                  <a:pt x="158" y="312"/>
                </a:lnTo>
                <a:lnTo>
                  <a:pt x="156" y="312"/>
                </a:lnTo>
                <a:lnTo>
                  <a:pt x="152" y="308"/>
                </a:lnTo>
                <a:lnTo>
                  <a:pt x="148" y="306"/>
                </a:lnTo>
                <a:lnTo>
                  <a:pt x="148" y="308"/>
                </a:lnTo>
                <a:lnTo>
                  <a:pt x="146" y="306"/>
                </a:lnTo>
                <a:lnTo>
                  <a:pt x="142" y="312"/>
                </a:lnTo>
                <a:lnTo>
                  <a:pt x="144" y="306"/>
                </a:lnTo>
                <a:lnTo>
                  <a:pt x="140" y="308"/>
                </a:lnTo>
                <a:lnTo>
                  <a:pt x="136" y="308"/>
                </a:lnTo>
                <a:lnTo>
                  <a:pt x="132" y="308"/>
                </a:lnTo>
                <a:lnTo>
                  <a:pt x="132" y="300"/>
                </a:lnTo>
                <a:lnTo>
                  <a:pt x="0" y="296"/>
                </a:lnTo>
                <a:lnTo>
                  <a:pt x="2" y="218"/>
                </a:lnTo>
                <a:lnTo>
                  <a:pt x="6" y="218"/>
                </a:lnTo>
                <a:lnTo>
                  <a:pt x="10" y="70"/>
                </a:lnTo>
                <a:lnTo>
                  <a:pt x="42" y="70"/>
                </a:lnTo>
                <a:lnTo>
                  <a:pt x="42" y="72"/>
                </a:lnTo>
                <a:lnTo>
                  <a:pt x="42" y="68"/>
                </a:lnTo>
                <a:lnTo>
                  <a:pt x="44" y="70"/>
                </a:lnTo>
                <a:lnTo>
                  <a:pt x="46" y="68"/>
                </a:lnTo>
                <a:lnTo>
                  <a:pt x="38" y="64"/>
                </a:lnTo>
                <a:lnTo>
                  <a:pt x="42" y="60"/>
                </a:lnTo>
                <a:lnTo>
                  <a:pt x="46" y="52"/>
                </a:lnTo>
                <a:lnTo>
                  <a:pt x="48" y="56"/>
                </a:lnTo>
                <a:lnTo>
                  <a:pt x="58" y="44"/>
                </a:lnTo>
                <a:lnTo>
                  <a:pt x="58" y="36"/>
                </a:lnTo>
                <a:lnTo>
                  <a:pt x="64" y="34"/>
                </a:lnTo>
                <a:lnTo>
                  <a:pt x="194" y="36"/>
                </a:lnTo>
                <a:lnTo>
                  <a:pt x="196" y="0"/>
                </a:lnTo>
                <a:lnTo>
                  <a:pt x="306" y="2"/>
                </a:lnTo>
                <a:lnTo>
                  <a:pt x="334" y="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9" name="Freeform 339">
            <a:extLst>
              <a:ext uri="{FF2B5EF4-FFF2-40B4-BE49-F238E27FC236}">
                <a16:creationId xmlns:a16="http://schemas.microsoft.com/office/drawing/2014/main" id="{7760A5C0-CA14-5B62-A79A-358D4B7DF284}"/>
              </a:ext>
            </a:extLst>
          </p:cNvPr>
          <p:cNvSpPr>
            <a:spLocks/>
          </p:cNvSpPr>
          <p:nvPr/>
        </p:nvSpPr>
        <p:spPr bwMode="auto">
          <a:xfrm>
            <a:off x="4451350" y="4154488"/>
            <a:ext cx="1100138" cy="615950"/>
          </a:xfrm>
          <a:custGeom>
            <a:avLst/>
            <a:gdLst>
              <a:gd name="T0" fmla="*/ 2147483647 w 522"/>
              <a:gd name="T1" fmla="*/ 2147483647 h 306"/>
              <a:gd name="T2" fmla="*/ 2147483647 w 522"/>
              <a:gd name="T3" fmla="*/ 2147483647 h 306"/>
              <a:gd name="T4" fmla="*/ 2147483647 w 522"/>
              <a:gd name="T5" fmla="*/ 2147483647 h 306"/>
              <a:gd name="T6" fmla="*/ 2147483647 w 522"/>
              <a:gd name="T7" fmla="*/ 2147483647 h 306"/>
              <a:gd name="T8" fmla="*/ 2147483647 w 522"/>
              <a:gd name="T9" fmla="*/ 2147483647 h 306"/>
              <a:gd name="T10" fmla="*/ 2147483647 w 522"/>
              <a:gd name="T11" fmla="*/ 2147483647 h 306"/>
              <a:gd name="T12" fmla="*/ 2147483647 w 522"/>
              <a:gd name="T13" fmla="*/ 2147483647 h 306"/>
              <a:gd name="T14" fmla="*/ 2147483647 w 522"/>
              <a:gd name="T15" fmla="*/ 2147483647 h 306"/>
              <a:gd name="T16" fmla="*/ 2147483647 w 522"/>
              <a:gd name="T17" fmla="*/ 2147483647 h 306"/>
              <a:gd name="T18" fmla="*/ 2147483647 w 522"/>
              <a:gd name="T19" fmla="*/ 2147483647 h 306"/>
              <a:gd name="T20" fmla="*/ 2147483647 w 522"/>
              <a:gd name="T21" fmla="*/ 2147483647 h 306"/>
              <a:gd name="T22" fmla="*/ 2147483647 w 522"/>
              <a:gd name="T23" fmla="*/ 2147483647 h 306"/>
              <a:gd name="T24" fmla="*/ 2147483647 w 522"/>
              <a:gd name="T25" fmla="*/ 2147483647 h 306"/>
              <a:gd name="T26" fmla="*/ 2147483647 w 522"/>
              <a:gd name="T27" fmla="*/ 2147483647 h 306"/>
              <a:gd name="T28" fmla="*/ 2147483647 w 522"/>
              <a:gd name="T29" fmla="*/ 2147483647 h 306"/>
              <a:gd name="T30" fmla="*/ 2147483647 w 522"/>
              <a:gd name="T31" fmla="*/ 2147483647 h 306"/>
              <a:gd name="T32" fmla="*/ 2147483647 w 522"/>
              <a:gd name="T33" fmla="*/ 2147483647 h 306"/>
              <a:gd name="T34" fmla="*/ 2147483647 w 522"/>
              <a:gd name="T35" fmla="*/ 2147483647 h 306"/>
              <a:gd name="T36" fmla="*/ 2147483647 w 522"/>
              <a:gd name="T37" fmla="*/ 2147483647 h 306"/>
              <a:gd name="T38" fmla="*/ 2147483647 w 522"/>
              <a:gd name="T39" fmla="*/ 2147483647 h 306"/>
              <a:gd name="T40" fmla="*/ 2147483647 w 522"/>
              <a:gd name="T41" fmla="*/ 2147483647 h 306"/>
              <a:gd name="T42" fmla="*/ 2147483647 w 522"/>
              <a:gd name="T43" fmla="*/ 2147483647 h 306"/>
              <a:gd name="T44" fmla="*/ 2147483647 w 522"/>
              <a:gd name="T45" fmla="*/ 2147483647 h 306"/>
              <a:gd name="T46" fmla="*/ 2147483647 w 522"/>
              <a:gd name="T47" fmla="*/ 2147483647 h 306"/>
              <a:gd name="T48" fmla="*/ 2147483647 w 522"/>
              <a:gd name="T49" fmla="*/ 2147483647 h 306"/>
              <a:gd name="T50" fmla="*/ 2147483647 w 522"/>
              <a:gd name="T51" fmla="*/ 2147483647 h 306"/>
              <a:gd name="T52" fmla="*/ 2147483647 w 522"/>
              <a:gd name="T53" fmla="*/ 2147483647 h 306"/>
              <a:gd name="T54" fmla="*/ 2147483647 w 522"/>
              <a:gd name="T55" fmla="*/ 2147483647 h 306"/>
              <a:gd name="T56" fmla="*/ 2147483647 w 522"/>
              <a:gd name="T57" fmla="*/ 2147483647 h 306"/>
              <a:gd name="T58" fmla="*/ 2147483647 w 522"/>
              <a:gd name="T59" fmla="*/ 2147483647 h 306"/>
              <a:gd name="T60" fmla="*/ 2147483647 w 522"/>
              <a:gd name="T61" fmla="*/ 2147483647 h 306"/>
              <a:gd name="T62" fmla="*/ 2147483647 w 522"/>
              <a:gd name="T63" fmla="*/ 2147483647 h 306"/>
              <a:gd name="T64" fmla="*/ 2147483647 w 522"/>
              <a:gd name="T65" fmla="*/ 2147483647 h 306"/>
              <a:gd name="T66" fmla="*/ 2147483647 w 522"/>
              <a:gd name="T67" fmla="*/ 2147483647 h 306"/>
              <a:gd name="T68" fmla="*/ 2147483647 w 522"/>
              <a:gd name="T69" fmla="*/ 2147483647 h 306"/>
              <a:gd name="T70" fmla="*/ 2147483647 w 522"/>
              <a:gd name="T71" fmla="*/ 2147483647 h 306"/>
              <a:gd name="T72" fmla="*/ 2147483647 w 522"/>
              <a:gd name="T73" fmla="*/ 2147483647 h 306"/>
              <a:gd name="T74" fmla="*/ 2147483647 w 522"/>
              <a:gd name="T75" fmla="*/ 2147483647 h 306"/>
              <a:gd name="T76" fmla="*/ 2147483647 w 522"/>
              <a:gd name="T77" fmla="*/ 2147483647 h 306"/>
              <a:gd name="T78" fmla="*/ 0 w 522"/>
              <a:gd name="T79" fmla="*/ 2147483647 h 306"/>
              <a:gd name="T80" fmla="*/ 0 w 522"/>
              <a:gd name="T81" fmla="*/ 2147483647 h 306"/>
              <a:gd name="T82" fmla="*/ 2147483647 w 522"/>
              <a:gd name="T83" fmla="*/ 2147483647 h 306"/>
              <a:gd name="T84" fmla="*/ 2147483647 w 522"/>
              <a:gd name="T85" fmla="*/ 2147483647 h 306"/>
              <a:gd name="T86" fmla="*/ 2147483647 w 522"/>
              <a:gd name="T87" fmla="*/ 2147483647 h 306"/>
              <a:gd name="T88" fmla="*/ 2147483647 w 522"/>
              <a:gd name="T89" fmla="*/ 0 h 306"/>
              <a:gd name="T90" fmla="*/ 2147483647 w 522"/>
              <a:gd name="T91" fmla="*/ 2147483647 h 306"/>
              <a:gd name="T92" fmla="*/ 2147483647 w 522"/>
              <a:gd name="T93" fmla="*/ 2147483647 h 306"/>
              <a:gd name="T94" fmla="*/ 2147483647 w 522"/>
              <a:gd name="T95" fmla="*/ 2147483647 h 306"/>
              <a:gd name="T96" fmla="*/ 2147483647 w 522"/>
              <a:gd name="T97" fmla="*/ 2147483647 h 3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2" h="306">
                <a:moveTo>
                  <a:pt x="432" y="2"/>
                </a:moveTo>
                <a:lnTo>
                  <a:pt x="470" y="4"/>
                </a:lnTo>
                <a:lnTo>
                  <a:pt x="470" y="26"/>
                </a:lnTo>
                <a:lnTo>
                  <a:pt x="508" y="28"/>
                </a:lnTo>
                <a:lnTo>
                  <a:pt x="508" y="78"/>
                </a:lnTo>
                <a:lnTo>
                  <a:pt x="522" y="80"/>
                </a:lnTo>
                <a:lnTo>
                  <a:pt x="518" y="228"/>
                </a:lnTo>
                <a:lnTo>
                  <a:pt x="514" y="228"/>
                </a:lnTo>
                <a:lnTo>
                  <a:pt x="512" y="306"/>
                </a:lnTo>
                <a:lnTo>
                  <a:pt x="418" y="304"/>
                </a:lnTo>
                <a:lnTo>
                  <a:pt x="366" y="300"/>
                </a:lnTo>
                <a:lnTo>
                  <a:pt x="270" y="296"/>
                </a:lnTo>
                <a:lnTo>
                  <a:pt x="268" y="296"/>
                </a:lnTo>
                <a:lnTo>
                  <a:pt x="264" y="302"/>
                </a:lnTo>
                <a:lnTo>
                  <a:pt x="258" y="298"/>
                </a:lnTo>
                <a:lnTo>
                  <a:pt x="258" y="292"/>
                </a:lnTo>
                <a:lnTo>
                  <a:pt x="256" y="286"/>
                </a:lnTo>
                <a:lnTo>
                  <a:pt x="262" y="266"/>
                </a:lnTo>
                <a:lnTo>
                  <a:pt x="270" y="260"/>
                </a:lnTo>
                <a:lnTo>
                  <a:pt x="270" y="254"/>
                </a:lnTo>
                <a:lnTo>
                  <a:pt x="264" y="250"/>
                </a:lnTo>
                <a:lnTo>
                  <a:pt x="266" y="244"/>
                </a:lnTo>
                <a:lnTo>
                  <a:pt x="258" y="242"/>
                </a:lnTo>
                <a:lnTo>
                  <a:pt x="264" y="236"/>
                </a:lnTo>
                <a:lnTo>
                  <a:pt x="264" y="230"/>
                </a:lnTo>
                <a:lnTo>
                  <a:pt x="252" y="232"/>
                </a:lnTo>
                <a:lnTo>
                  <a:pt x="248" y="230"/>
                </a:lnTo>
                <a:lnTo>
                  <a:pt x="232" y="232"/>
                </a:lnTo>
                <a:lnTo>
                  <a:pt x="232" y="228"/>
                </a:lnTo>
                <a:lnTo>
                  <a:pt x="230" y="228"/>
                </a:lnTo>
                <a:lnTo>
                  <a:pt x="228" y="232"/>
                </a:lnTo>
                <a:lnTo>
                  <a:pt x="222" y="230"/>
                </a:lnTo>
                <a:lnTo>
                  <a:pt x="222" y="226"/>
                </a:lnTo>
                <a:lnTo>
                  <a:pt x="226" y="226"/>
                </a:lnTo>
                <a:lnTo>
                  <a:pt x="226" y="224"/>
                </a:lnTo>
                <a:lnTo>
                  <a:pt x="146" y="222"/>
                </a:lnTo>
                <a:lnTo>
                  <a:pt x="148" y="196"/>
                </a:lnTo>
                <a:lnTo>
                  <a:pt x="36" y="194"/>
                </a:lnTo>
                <a:lnTo>
                  <a:pt x="36" y="144"/>
                </a:lnTo>
                <a:lnTo>
                  <a:pt x="0" y="144"/>
                </a:lnTo>
                <a:lnTo>
                  <a:pt x="0" y="94"/>
                </a:lnTo>
                <a:lnTo>
                  <a:pt x="324" y="100"/>
                </a:lnTo>
                <a:lnTo>
                  <a:pt x="324" y="48"/>
                </a:lnTo>
                <a:lnTo>
                  <a:pt x="348" y="50"/>
                </a:lnTo>
                <a:lnTo>
                  <a:pt x="348" y="0"/>
                </a:lnTo>
                <a:lnTo>
                  <a:pt x="432" y="2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0" name="Freeform 340">
            <a:extLst>
              <a:ext uri="{FF2B5EF4-FFF2-40B4-BE49-F238E27FC236}">
                <a16:creationId xmlns:a16="http://schemas.microsoft.com/office/drawing/2014/main" id="{1EE7D467-B08D-23ED-4917-A9B4538C0D81}"/>
              </a:ext>
            </a:extLst>
          </p:cNvPr>
          <p:cNvSpPr>
            <a:spLocks/>
          </p:cNvSpPr>
          <p:nvPr/>
        </p:nvSpPr>
        <p:spPr bwMode="auto">
          <a:xfrm>
            <a:off x="4316414" y="4440238"/>
            <a:ext cx="923925" cy="984250"/>
          </a:xfrm>
          <a:custGeom>
            <a:avLst/>
            <a:gdLst>
              <a:gd name="T0" fmla="*/ 2147483647 w 438"/>
              <a:gd name="T1" fmla="*/ 2147483647 h 488"/>
              <a:gd name="T2" fmla="*/ 2147483647 w 438"/>
              <a:gd name="T3" fmla="*/ 2147483647 h 488"/>
              <a:gd name="T4" fmla="*/ 2147483647 w 438"/>
              <a:gd name="T5" fmla="*/ 2147483647 h 488"/>
              <a:gd name="T6" fmla="*/ 2147483647 w 438"/>
              <a:gd name="T7" fmla="*/ 2147483647 h 488"/>
              <a:gd name="T8" fmla="*/ 2147483647 w 438"/>
              <a:gd name="T9" fmla="*/ 2147483647 h 488"/>
              <a:gd name="T10" fmla="*/ 2147483647 w 438"/>
              <a:gd name="T11" fmla="*/ 2147483647 h 488"/>
              <a:gd name="T12" fmla="*/ 2147483647 w 438"/>
              <a:gd name="T13" fmla="*/ 2147483647 h 488"/>
              <a:gd name="T14" fmla="*/ 2147483647 w 438"/>
              <a:gd name="T15" fmla="*/ 2147483647 h 488"/>
              <a:gd name="T16" fmla="*/ 2147483647 w 438"/>
              <a:gd name="T17" fmla="*/ 2147483647 h 488"/>
              <a:gd name="T18" fmla="*/ 2147483647 w 438"/>
              <a:gd name="T19" fmla="*/ 2147483647 h 488"/>
              <a:gd name="T20" fmla="*/ 2147483647 w 438"/>
              <a:gd name="T21" fmla="*/ 2147483647 h 488"/>
              <a:gd name="T22" fmla="*/ 2147483647 w 438"/>
              <a:gd name="T23" fmla="*/ 2147483647 h 488"/>
              <a:gd name="T24" fmla="*/ 2147483647 w 438"/>
              <a:gd name="T25" fmla="*/ 2147483647 h 488"/>
              <a:gd name="T26" fmla="*/ 2147483647 w 438"/>
              <a:gd name="T27" fmla="*/ 2147483647 h 488"/>
              <a:gd name="T28" fmla="*/ 2147483647 w 438"/>
              <a:gd name="T29" fmla="*/ 2147483647 h 488"/>
              <a:gd name="T30" fmla="*/ 2147483647 w 438"/>
              <a:gd name="T31" fmla="*/ 2147483647 h 488"/>
              <a:gd name="T32" fmla="*/ 2147483647 w 438"/>
              <a:gd name="T33" fmla="*/ 2147483647 h 488"/>
              <a:gd name="T34" fmla="*/ 2147483647 w 438"/>
              <a:gd name="T35" fmla="*/ 2147483647 h 488"/>
              <a:gd name="T36" fmla="*/ 2147483647 w 438"/>
              <a:gd name="T37" fmla="*/ 2147483647 h 488"/>
              <a:gd name="T38" fmla="*/ 2147483647 w 438"/>
              <a:gd name="T39" fmla="*/ 2147483647 h 488"/>
              <a:gd name="T40" fmla="*/ 2147483647 w 438"/>
              <a:gd name="T41" fmla="*/ 2147483647 h 488"/>
              <a:gd name="T42" fmla="*/ 2147483647 w 438"/>
              <a:gd name="T43" fmla="*/ 2147483647 h 488"/>
              <a:gd name="T44" fmla="*/ 2147483647 w 438"/>
              <a:gd name="T45" fmla="*/ 2147483647 h 488"/>
              <a:gd name="T46" fmla="*/ 2147483647 w 438"/>
              <a:gd name="T47" fmla="*/ 2147483647 h 488"/>
              <a:gd name="T48" fmla="*/ 2147483647 w 438"/>
              <a:gd name="T49" fmla="*/ 2147483647 h 488"/>
              <a:gd name="T50" fmla="*/ 2147483647 w 438"/>
              <a:gd name="T51" fmla="*/ 2147483647 h 488"/>
              <a:gd name="T52" fmla="*/ 2147483647 w 438"/>
              <a:gd name="T53" fmla="*/ 2147483647 h 488"/>
              <a:gd name="T54" fmla="*/ 2147483647 w 438"/>
              <a:gd name="T55" fmla="*/ 2147483647 h 488"/>
              <a:gd name="T56" fmla="*/ 2147483647 w 438"/>
              <a:gd name="T57" fmla="*/ 2147483647 h 488"/>
              <a:gd name="T58" fmla="*/ 2147483647 w 438"/>
              <a:gd name="T59" fmla="*/ 2147483647 h 488"/>
              <a:gd name="T60" fmla="*/ 2147483647 w 438"/>
              <a:gd name="T61" fmla="*/ 2147483647 h 488"/>
              <a:gd name="T62" fmla="*/ 2147483647 w 438"/>
              <a:gd name="T63" fmla="*/ 2147483647 h 488"/>
              <a:gd name="T64" fmla="*/ 2147483647 w 438"/>
              <a:gd name="T65" fmla="*/ 2147483647 h 488"/>
              <a:gd name="T66" fmla="*/ 2147483647 w 438"/>
              <a:gd name="T67" fmla="*/ 2147483647 h 488"/>
              <a:gd name="T68" fmla="*/ 2147483647 w 438"/>
              <a:gd name="T69" fmla="*/ 2147483647 h 488"/>
              <a:gd name="T70" fmla="*/ 2147483647 w 438"/>
              <a:gd name="T71" fmla="*/ 2147483647 h 488"/>
              <a:gd name="T72" fmla="*/ 2147483647 w 438"/>
              <a:gd name="T73" fmla="*/ 2147483647 h 488"/>
              <a:gd name="T74" fmla="*/ 2147483647 w 438"/>
              <a:gd name="T75" fmla="*/ 2147483647 h 488"/>
              <a:gd name="T76" fmla="*/ 2147483647 w 438"/>
              <a:gd name="T77" fmla="*/ 2147483647 h 488"/>
              <a:gd name="T78" fmla="*/ 2147483647 w 438"/>
              <a:gd name="T79" fmla="*/ 2147483647 h 488"/>
              <a:gd name="T80" fmla="*/ 2147483647 w 438"/>
              <a:gd name="T81" fmla="*/ 2147483647 h 488"/>
              <a:gd name="T82" fmla="*/ 2147483647 w 438"/>
              <a:gd name="T83" fmla="*/ 2147483647 h 488"/>
              <a:gd name="T84" fmla="*/ 2147483647 w 438"/>
              <a:gd name="T85" fmla="*/ 2147483647 h 488"/>
              <a:gd name="T86" fmla="*/ 2147483647 w 438"/>
              <a:gd name="T87" fmla="*/ 2147483647 h 488"/>
              <a:gd name="T88" fmla="*/ 2147483647 w 438"/>
              <a:gd name="T89" fmla="*/ 2147483647 h 488"/>
              <a:gd name="T90" fmla="*/ 2147483647 w 438"/>
              <a:gd name="T91" fmla="*/ 2147483647 h 488"/>
              <a:gd name="T92" fmla="*/ 2147483647 w 438"/>
              <a:gd name="T93" fmla="*/ 2147483647 h 488"/>
              <a:gd name="T94" fmla="*/ 2147483647 w 438"/>
              <a:gd name="T95" fmla="*/ 2147483647 h 488"/>
              <a:gd name="T96" fmla="*/ 2147483647 w 438"/>
              <a:gd name="T97" fmla="*/ 2147483647 h 488"/>
              <a:gd name="T98" fmla="*/ 2147483647 w 438"/>
              <a:gd name="T99" fmla="*/ 2147483647 h 488"/>
              <a:gd name="T100" fmla="*/ 2147483647 w 438"/>
              <a:gd name="T101" fmla="*/ 2147483647 h 488"/>
              <a:gd name="T102" fmla="*/ 2147483647 w 438"/>
              <a:gd name="T103" fmla="*/ 2147483647 h 488"/>
              <a:gd name="T104" fmla="*/ 2147483647 w 438"/>
              <a:gd name="T105" fmla="*/ 2147483647 h 488"/>
              <a:gd name="T106" fmla="*/ 2147483647 w 438"/>
              <a:gd name="T107" fmla="*/ 2147483647 h 488"/>
              <a:gd name="T108" fmla="*/ 2147483647 w 438"/>
              <a:gd name="T109" fmla="*/ 2147483647 h 488"/>
              <a:gd name="T110" fmla="*/ 2147483647 w 438"/>
              <a:gd name="T111" fmla="*/ 2147483647 h 488"/>
              <a:gd name="T112" fmla="*/ 2147483647 w 438"/>
              <a:gd name="T113" fmla="*/ 2147483647 h 488"/>
              <a:gd name="T114" fmla="*/ 2147483647 w 438"/>
              <a:gd name="T115" fmla="*/ 0 h 4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38" h="488">
                <a:moveTo>
                  <a:pt x="64" y="2"/>
                </a:moveTo>
                <a:lnTo>
                  <a:pt x="100" y="2"/>
                </a:lnTo>
                <a:lnTo>
                  <a:pt x="100" y="52"/>
                </a:lnTo>
                <a:lnTo>
                  <a:pt x="212" y="54"/>
                </a:lnTo>
                <a:lnTo>
                  <a:pt x="210" y="80"/>
                </a:lnTo>
                <a:lnTo>
                  <a:pt x="290" y="82"/>
                </a:lnTo>
                <a:lnTo>
                  <a:pt x="290" y="84"/>
                </a:lnTo>
                <a:lnTo>
                  <a:pt x="286" y="84"/>
                </a:lnTo>
                <a:lnTo>
                  <a:pt x="286" y="88"/>
                </a:lnTo>
                <a:lnTo>
                  <a:pt x="292" y="90"/>
                </a:lnTo>
                <a:lnTo>
                  <a:pt x="294" y="86"/>
                </a:lnTo>
                <a:lnTo>
                  <a:pt x="296" y="86"/>
                </a:lnTo>
                <a:lnTo>
                  <a:pt x="296" y="90"/>
                </a:lnTo>
                <a:lnTo>
                  <a:pt x="312" y="88"/>
                </a:lnTo>
                <a:lnTo>
                  <a:pt x="316" y="90"/>
                </a:lnTo>
                <a:lnTo>
                  <a:pt x="328" y="88"/>
                </a:lnTo>
                <a:lnTo>
                  <a:pt x="328" y="94"/>
                </a:lnTo>
                <a:lnTo>
                  <a:pt x="322" y="100"/>
                </a:lnTo>
                <a:lnTo>
                  <a:pt x="330" y="102"/>
                </a:lnTo>
                <a:lnTo>
                  <a:pt x="328" y="108"/>
                </a:lnTo>
                <a:lnTo>
                  <a:pt x="334" y="112"/>
                </a:lnTo>
                <a:lnTo>
                  <a:pt x="334" y="118"/>
                </a:lnTo>
                <a:lnTo>
                  <a:pt x="326" y="124"/>
                </a:lnTo>
                <a:lnTo>
                  <a:pt x="320" y="144"/>
                </a:lnTo>
                <a:lnTo>
                  <a:pt x="322" y="150"/>
                </a:lnTo>
                <a:lnTo>
                  <a:pt x="322" y="156"/>
                </a:lnTo>
                <a:lnTo>
                  <a:pt x="328" y="160"/>
                </a:lnTo>
                <a:lnTo>
                  <a:pt x="332" y="154"/>
                </a:lnTo>
                <a:lnTo>
                  <a:pt x="334" y="154"/>
                </a:lnTo>
                <a:lnTo>
                  <a:pt x="430" y="158"/>
                </a:lnTo>
                <a:lnTo>
                  <a:pt x="426" y="306"/>
                </a:lnTo>
                <a:lnTo>
                  <a:pt x="386" y="302"/>
                </a:lnTo>
                <a:lnTo>
                  <a:pt x="384" y="310"/>
                </a:lnTo>
                <a:lnTo>
                  <a:pt x="378" y="312"/>
                </a:lnTo>
                <a:lnTo>
                  <a:pt x="380" y="316"/>
                </a:lnTo>
                <a:lnTo>
                  <a:pt x="386" y="316"/>
                </a:lnTo>
                <a:lnTo>
                  <a:pt x="386" y="324"/>
                </a:lnTo>
                <a:lnTo>
                  <a:pt x="388" y="324"/>
                </a:lnTo>
                <a:lnTo>
                  <a:pt x="388" y="320"/>
                </a:lnTo>
                <a:lnTo>
                  <a:pt x="390" y="318"/>
                </a:lnTo>
                <a:lnTo>
                  <a:pt x="394" y="318"/>
                </a:lnTo>
                <a:lnTo>
                  <a:pt x="392" y="326"/>
                </a:lnTo>
                <a:lnTo>
                  <a:pt x="394" y="330"/>
                </a:lnTo>
                <a:lnTo>
                  <a:pt x="394" y="334"/>
                </a:lnTo>
                <a:lnTo>
                  <a:pt x="398" y="336"/>
                </a:lnTo>
                <a:lnTo>
                  <a:pt x="402" y="336"/>
                </a:lnTo>
                <a:lnTo>
                  <a:pt x="400" y="342"/>
                </a:lnTo>
                <a:lnTo>
                  <a:pt x="398" y="344"/>
                </a:lnTo>
                <a:lnTo>
                  <a:pt x="400" y="350"/>
                </a:lnTo>
                <a:lnTo>
                  <a:pt x="406" y="352"/>
                </a:lnTo>
                <a:lnTo>
                  <a:pt x="408" y="346"/>
                </a:lnTo>
                <a:lnTo>
                  <a:pt x="412" y="348"/>
                </a:lnTo>
                <a:lnTo>
                  <a:pt x="412" y="352"/>
                </a:lnTo>
                <a:lnTo>
                  <a:pt x="410" y="352"/>
                </a:lnTo>
                <a:lnTo>
                  <a:pt x="408" y="354"/>
                </a:lnTo>
                <a:lnTo>
                  <a:pt x="416" y="362"/>
                </a:lnTo>
                <a:lnTo>
                  <a:pt x="416" y="366"/>
                </a:lnTo>
                <a:lnTo>
                  <a:pt x="414" y="366"/>
                </a:lnTo>
                <a:lnTo>
                  <a:pt x="416" y="368"/>
                </a:lnTo>
                <a:lnTo>
                  <a:pt x="426" y="374"/>
                </a:lnTo>
                <a:lnTo>
                  <a:pt x="414" y="378"/>
                </a:lnTo>
                <a:lnTo>
                  <a:pt x="412" y="382"/>
                </a:lnTo>
                <a:lnTo>
                  <a:pt x="420" y="390"/>
                </a:lnTo>
                <a:lnTo>
                  <a:pt x="418" y="400"/>
                </a:lnTo>
                <a:lnTo>
                  <a:pt x="422" y="406"/>
                </a:lnTo>
                <a:lnTo>
                  <a:pt x="418" y="406"/>
                </a:lnTo>
                <a:lnTo>
                  <a:pt x="418" y="408"/>
                </a:lnTo>
                <a:lnTo>
                  <a:pt x="422" y="414"/>
                </a:lnTo>
                <a:lnTo>
                  <a:pt x="426" y="414"/>
                </a:lnTo>
                <a:lnTo>
                  <a:pt x="428" y="412"/>
                </a:lnTo>
                <a:lnTo>
                  <a:pt x="432" y="414"/>
                </a:lnTo>
                <a:lnTo>
                  <a:pt x="436" y="422"/>
                </a:lnTo>
                <a:lnTo>
                  <a:pt x="438" y="424"/>
                </a:lnTo>
                <a:lnTo>
                  <a:pt x="438" y="430"/>
                </a:lnTo>
                <a:lnTo>
                  <a:pt x="426" y="434"/>
                </a:lnTo>
                <a:lnTo>
                  <a:pt x="430" y="442"/>
                </a:lnTo>
                <a:lnTo>
                  <a:pt x="424" y="444"/>
                </a:lnTo>
                <a:lnTo>
                  <a:pt x="422" y="448"/>
                </a:lnTo>
                <a:lnTo>
                  <a:pt x="426" y="454"/>
                </a:lnTo>
                <a:lnTo>
                  <a:pt x="424" y="456"/>
                </a:lnTo>
                <a:lnTo>
                  <a:pt x="416" y="452"/>
                </a:lnTo>
                <a:lnTo>
                  <a:pt x="410" y="444"/>
                </a:lnTo>
                <a:lnTo>
                  <a:pt x="408" y="446"/>
                </a:lnTo>
                <a:lnTo>
                  <a:pt x="410" y="446"/>
                </a:lnTo>
                <a:lnTo>
                  <a:pt x="406" y="446"/>
                </a:lnTo>
                <a:lnTo>
                  <a:pt x="402" y="450"/>
                </a:lnTo>
                <a:lnTo>
                  <a:pt x="404" y="446"/>
                </a:lnTo>
                <a:lnTo>
                  <a:pt x="402" y="444"/>
                </a:lnTo>
                <a:lnTo>
                  <a:pt x="400" y="448"/>
                </a:lnTo>
                <a:lnTo>
                  <a:pt x="400" y="452"/>
                </a:lnTo>
                <a:lnTo>
                  <a:pt x="392" y="452"/>
                </a:lnTo>
                <a:lnTo>
                  <a:pt x="398" y="456"/>
                </a:lnTo>
                <a:lnTo>
                  <a:pt x="394" y="456"/>
                </a:lnTo>
                <a:lnTo>
                  <a:pt x="392" y="464"/>
                </a:lnTo>
                <a:lnTo>
                  <a:pt x="390" y="460"/>
                </a:lnTo>
                <a:lnTo>
                  <a:pt x="386" y="464"/>
                </a:lnTo>
                <a:lnTo>
                  <a:pt x="384" y="462"/>
                </a:lnTo>
                <a:lnTo>
                  <a:pt x="382" y="466"/>
                </a:lnTo>
                <a:lnTo>
                  <a:pt x="380" y="466"/>
                </a:lnTo>
                <a:lnTo>
                  <a:pt x="372" y="472"/>
                </a:lnTo>
                <a:lnTo>
                  <a:pt x="374" y="474"/>
                </a:lnTo>
                <a:lnTo>
                  <a:pt x="366" y="474"/>
                </a:lnTo>
                <a:lnTo>
                  <a:pt x="366" y="476"/>
                </a:lnTo>
                <a:lnTo>
                  <a:pt x="356" y="478"/>
                </a:lnTo>
                <a:lnTo>
                  <a:pt x="358" y="480"/>
                </a:lnTo>
                <a:lnTo>
                  <a:pt x="356" y="482"/>
                </a:lnTo>
                <a:lnTo>
                  <a:pt x="350" y="480"/>
                </a:lnTo>
                <a:lnTo>
                  <a:pt x="346" y="480"/>
                </a:lnTo>
                <a:lnTo>
                  <a:pt x="342" y="484"/>
                </a:lnTo>
                <a:lnTo>
                  <a:pt x="336" y="486"/>
                </a:lnTo>
                <a:lnTo>
                  <a:pt x="334" y="484"/>
                </a:lnTo>
                <a:lnTo>
                  <a:pt x="334" y="486"/>
                </a:lnTo>
                <a:lnTo>
                  <a:pt x="330" y="488"/>
                </a:lnTo>
                <a:lnTo>
                  <a:pt x="328" y="486"/>
                </a:lnTo>
                <a:lnTo>
                  <a:pt x="326" y="486"/>
                </a:lnTo>
                <a:lnTo>
                  <a:pt x="322" y="486"/>
                </a:lnTo>
                <a:lnTo>
                  <a:pt x="320" y="480"/>
                </a:lnTo>
                <a:lnTo>
                  <a:pt x="316" y="482"/>
                </a:lnTo>
                <a:lnTo>
                  <a:pt x="312" y="480"/>
                </a:lnTo>
                <a:lnTo>
                  <a:pt x="312" y="478"/>
                </a:lnTo>
                <a:lnTo>
                  <a:pt x="308" y="478"/>
                </a:lnTo>
                <a:lnTo>
                  <a:pt x="308" y="474"/>
                </a:lnTo>
                <a:lnTo>
                  <a:pt x="304" y="474"/>
                </a:lnTo>
                <a:lnTo>
                  <a:pt x="302" y="472"/>
                </a:lnTo>
                <a:lnTo>
                  <a:pt x="300" y="476"/>
                </a:lnTo>
                <a:lnTo>
                  <a:pt x="298" y="474"/>
                </a:lnTo>
                <a:lnTo>
                  <a:pt x="294" y="476"/>
                </a:lnTo>
                <a:lnTo>
                  <a:pt x="294" y="478"/>
                </a:lnTo>
                <a:lnTo>
                  <a:pt x="296" y="478"/>
                </a:lnTo>
                <a:lnTo>
                  <a:pt x="292" y="482"/>
                </a:lnTo>
                <a:lnTo>
                  <a:pt x="278" y="482"/>
                </a:lnTo>
                <a:lnTo>
                  <a:pt x="272" y="480"/>
                </a:lnTo>
                <a:lnTo>
                  <a:pt x="274" y="478"/>
                </a:lnTo>
                <a:lnTo>
                  <a:pt x="270" y="474"/>
                </a:lnTo>
                <a:lnTo>
                  <a:pt x="262" y="470"/>
                </a:lnTo>
                <a:lnTo>
                  <a:pt x="262" y="464"/>
                </a:lnTo>
                <a:lnTo>
                  <a:pt x="258" y="454"/>
                </a:lnTo>
                <a:lnTo>
                  <a:pt x="254" y="448"/>
                </a:lnTo>
                <a:lnTo>
                  <a:pt x="246" y="452"/>
                </a:lnTo>
                <a:lnTo>
                  <a:pt x="248" y="454"/>
                </a:lnTo>
                <a:lnTo>
                  <a:pt x="242" y="454"/>
                </a:lnTo>
                <a:lnTo>
                  <a:pt x="240" y="450"/>
                </a:lnTo>
                <a:lnTo>
                  <a:pt x="234" y="458"/>
                </a:lnTo>
                <a:lnTo>
                  <a:pt x="232" y="456"/>
                </a:lnTo>
                <a:lnTo>
                  <a:pt x="230" y="456"/>
                </a:lnTo>
                <a:lnTo>
                  <a:pt x="230" y="458"/>
                </a:lnTo>
                <a:lnTo>
                  <a:pt x="226" y="462"/>
                </a:lnTo>
                <a:lnTo>
                  <a:pt x="222" y="458"/>
                </a:lnTo>
                <a:lnTo>
                  <a:pt x="222" y="456"/>
                </a:lnTo>
                <a:lnTo>
                  <a:pt x="222" y="454"/>
                </a:lnTo>
                <a:lnTo>
                  <a:pt x="220" y="454"/>
                </a:lnTo>
                <a:lnTo>
                  <a:pt x="222" y="452"/>
                </a:lnTo>
                <a:lnTo>
                  <a:pt x="220" y="450"/>
                </a:lnTo>
                <a:lnTo>
                  <a:pt x="218" y="452"/>
                </a:lnTo>
                <a:lnTo>
                  <a:pt x="218" y="450"/>
                </a:lnTo>
                <a:lnTo>
                  <a:pt x="216" y="448"/>
                </a:lnTo>
                <a:lnTo>
                  <a:pt x="216" y="446"/>
                </a:lnTo>
                <a:lnTo>
                  <a:pt x="210" y="448"/>
                </a:lnTo>
                <a:lnTo>
                  <a:pt x="212" y="446"/>
                </a:lnTo>
                <a:lnTo>
                  <a:pt x="206" y="446"/>
                </a:lnTo>
                <a:lnTo>
                  <a:pt x="204" y="444"/>
                </a:lnTo>
                <a:lnTo>
                  <a:pt x="204" y="446"/>
                </a:lnTo>
                <a:lnTo>
                  <a:pt x="200" y="440"/>
                </a:lnTo>
                <a:lnTo>
                  <a:pt x="200" y="444"/>
                </a:lnTo>
                <a:lnTo>
                  <a:pt x="198" y="444"/>
                </a:lnTo>
                <a:lnTo>
                  <a:pt x="198" y="440"/>
                </a:lnTo>
                <a:lnTo>
                  <a:pt x="196" y="438"/>
                </a:lnTo>
                <a:lnTo>
                  <a:pt x="192" y="438"/>
                </a:lnTo>
                <a:lnTo>
                  <a:pt x="194" y="440"/>
                </a:lnTo>
                <a:lnTo>
                  <a:pt x="192" y="440"/>
                </a:lnTo>
                <a:lnTo>
                  <a:pt x="192" y="438"/>
                </a:lnTo>
                <a:lnTo>
                  <a:pt x="190" y="438"/>
                </a:lnTo>
                <a:lnTo>
                  <a:pt x="188" y="440"/>
                </a:lnTo>
                <a:lnTo>
                  <a:pt x="186" y="436"/>
                </a:lnTo>
                <a:lnTo>
                  <a:pt x="182" y="438"/>
                </a:lnTo>
                <a:lnTo>
                  <a:pt x="184" y="440"/>
                </a:lnTo>
                <a:lnTo>
                  <a:pt x="184" y="442"/>
                </a:lnTo>
                <a:lnTo>
                  <a:pt x="182" y="438"/>
                </a:lnTo>
                <a:lnTo>
                  <a:pt x="170" y="438"/>
                </a:lnTo>
                <a:lnTo>
                  <a:pt x="168" y="436"/>
                </a:lnTo>
                <a:lnTo>
                  <a:pt x="164" y="434"/>
                </a:lnTo>
                <a:lnTo>
                  <a:pt x="168" y="430"/>
                </a:lnTo>
                <a:lnTo>
                  <a:pt x="162" y="428"/>
                </a:lnTo>
                <a:lnTo>
                  <a:pt x="158" y="430"/>
                </a:lnTo>
                <a:lnTo>
                  <a:pt x="156" y="428"/>
                </a:lnTo>
                <a:lnTo>
                  <a:pt x="158" y="426"/>
                </a:lnTo>
                <a:lnTo>
                  <a:pt x="150" y="424"/>
                </a:lnTo>
                <a:lnTo>
                  <a:pt x="144" y="418"/>
                </a:lnTo>
                <a:lnTo>
                  <a:pt x="144" y="410"/>
                </a:lnTo>
                <a:lnTo>
                  <a:pt x="138" y="404"/>
                </a:lnTo>
                <a:lnTo>
                  <a:pt x="138" y="396"/>
                </a:lnTo>
                <a:lnTo>
                  <a:pt x="134" y="392"/>
                </a:lnTo>
                <a:lnTo>
                  <a:pt x="140" y="388"/>
                </a:lnTo>
                <a:lnTo>
                  <a:pt x="138" y="380"/>
                </a:lnTo>
                <a:lnTo>
                  <a:pt x="132" y="374"/>
                </a:lnTo>
                <a:lnTo>
                  <a:pt x="132" y="372"/>
                </a:lnTo>
                <a:lnTo>
                  <a:pt x="128" y="372"/>
                </a:lnTo>
                <a:lnTo>
                  <a:pt x="124" y="370"/>
                </a:lnTo>
                <a:lnTo>
                  <a:pt x="126" y="366"/>
                </a:lnTo>
                <a:lnTo>
                  <a:pt x="124" y="362"/>
                </a:lnTo>
                <a:lnTo>
                  <a:pt x="114" y="364"/>
                </a:lnTo>
                <a:lnTo>
                  <a:pt x="116" y="360"/>
                </a:lnTo>
                <a:lnTo>
                  <a:pt x="112" y="350"/>
                </a:lnTo>
                <a:lnTo>
                  <a:pt x="114" y="346"/>
                </a:lnTo>
                <a:lnTo>
                  <a:pt x="110" y="344"/>
                </a:lnTo>
                <a:lnTo>
                  <a:pt x="108" y="348"/>
                </a:lnTo>
                <a:lnTo>
                  <a:pt x="104" y="348"/>
                </a:lnTo>
                <a:lnTo>
                  <a:pt x="100" y="342"/>
                </a:lnTo>
                <a:lnTo>
                  <a:pt x="100" y="336"/>
                </a:lnTo>
                <a:lnTo>
                  <a:pt x="98" y="336"/>
                </a:lnTo>
                <a:lnTo>
                  <a:pt x="98" y="338"/>
                </a:lnTo>
                <a:lnTo>
                  <a:pt x="96" y="338"/>
                </a:lnTo>
                <a:lnTo>
                  <a:pt x="92" y="336"/>
                </a:lnTo>
                <a:lnTo>
                  <a:pt x="94" y="332"/>
                </a:lnTo>
                <a:lnTo>
                  <a:pt x="90" y="334"/>
                </a:lnTo>
                <a:lnTo>
                  <a:pt x="90" y="332"/>
                </a:lnTo>
                <a:lnTo>
                  <a:pt x="90" y="328"/>
                </a:lnTo>
                <a:lnTo>
                  <a:pt x="90" y="326"/>
                </a:lnTo>
                <a:lnTo>
                  <a:pt x="88" y="326"/>
                </a:lnTo>
                <a:lnTo>
                  <a:pt x="86" y="324"/>
                </a:lnTo>
                <a:lnTo>
                  <a:pt x="90" y="324"/>
                </a:lnTo>
                <a:lnTo>
                  <a:pt x="90" y="320"/>
                </a:lnTo>
                <a:lnTo>
                  <a:pt x="86" y="320"/>
                </a:lnTo>
                <a:lnTo>
                  <a:pt x="86" y="316"/>
                </a:lnTo>
                <a:lnTo>
                  <a:pt x="88" y="314"/>
                </a:lnTo>
                <a:lnTo>
                  <a:pt x="84" y="314"/>
                </a:lnTo>
                <a:lnTo>
                  <a:pt x="88" y="310"/>
                </a:lnTo>
                <a:lnTo>
                  <a:pt x="86" y="312"/>
                </a:lnTo>
                <a:lnTo>
                  <a:pt x="86" y="306"/>
                </a:lnTo>
                <a:lnTo>
                  <a:pt x="84" y="306"/>
                </a:lnTo>
                <a:lnTo>
                  <a:pt x="86" y="302"/>
                </a:lnTo>
                <a:lnTo>
                  <a:pt x="80" y="296"/>
                </a:lnTo>
                <a:lnTo>
                  <a:pt x="78" y="296"/>
                </a:lnTo>
                <a:lnTo>
                  <a:pt x="78" y="294"/>
                </a:lnTo>
                <a:lnTo>
                  <a:pt x="76" y="294"/>
                </a:lnTo>
                <a:lnTo>
                  <a:pt x="76" y="290"/>
                </a:lnTo>
                <a:lnTo>
                  <a:pt x="66" y="288"/>
                </a:lnTo>
                <a:lnTo>
                  <a:pt x="72" y="280"/>
                </a:lnTo>
                <a:lnTo>
                  <a:pt x="70" y="280"/>
                </a:lnTo>
                <a:lnTo>
                  <a:pt x="64" y="280"/>
                </a:lnTo>
                <a:lnTo>
                  <a:pt x="64" y="274"/>
                </a:lnTo>
                <a:lnTo>
                  <a:pt x="62" y="264"/>
                </a:lnTo>
                <a:lnTo>
                  <a:pt x="58" y="258"/>
                </a:lnTo>
                <a:lnTo>
                  <a:pt x="46" y="248"/>
                </a:lnTo>
                <a:lnTo>
                  <a:pt x="48" y="242"/>
                </a:lnTo>
                <a:lnTo>
                  <a:pt x="46" y="230"/>
                </a:lnTo>
                <a:lnTo>
                  <a:pt x="40" y="224"/>
                </a:lnTo>
                <a:lnTo>
                  <a:pt x="42" y="218"/>
                </a:lnTo>
                <a:lnTo>
                  <a:pt x="40" y="198"/>
                </a:lnTo>
                <a:lnTo>
                  <a:pt x="42" y="196"/>
                </a:lnTo>
                <a:lnTo>
                  <a:pt x="40" y="194"/>
                </a:lnTo>
                <a:lnTo>
                  <a:pt x="42" y="188"/>
                </a:lnTo>
                <a:lnTo>
                  <a:pt x="36" y="188"/>
                </a:lnTo>
                <a:lnTo>
                  <a:pt x="34" y="184"/>
                </a:lnTo>
                <a:lnTo>
                  <a:pt x="40" y="180"/>
                </a:lnTo>
                <a:lnTo>
                  <a:pt x="38" y="176"/>
                </a:lnTo>
                <a:lnTo>
                  <a:pt x="30" y="180"/>
                </a:lnTo>
                <a:lnTo>
                  <a:pt x="30" y="174"/>
                </a:lnTo>
                <a:lnTo>
                  <a:pt x="28" y="168"/>
                </a:lnTo>
                <a:lnTo>
                  <a:pt x="30" y="168"/>
                </a:lnTo>
                <a:lnTo>
                  <a:pt x="34" y="172"/>
                </a:lnTo>
                <a:lnTo>
                  <a:pt x="36" y="166"/>
                </a:lnTo>
                <a:lnTo>
                  <a:pt x="40" y="164"/>
                </a:lnTo>
                <a:lnTo>
                  <a:pt x="36" y="160"/>
                </a:lnTo>
                <a:lnTo>
                  <a:pt x="34" y="160"/>
                </a:lnTo>
                <a:lnTo>
                  <a:pt x="30" y="156"/>
                </a:lnTo>
                <a:lnTo>
                  <a:pt x="34" y="144"/>
                </a:lnTo>
                <a:lnTo>
                  <a:pt x="38" y="144"/>
                </a:lnTo>
                <a:lnTo>
                  <a:pt x="34" y="138"/>
                </a:lnTo>
                <a:lnTo>
                  <a:pt x="38" y="136"/>
                </a:lnTo>
                <a:lnTo>
                  <a:pt x="28" y="128"/>
                </a:lnTo>
                <a:lnTo>
                  <a:pt x="36" y="122"/>
                </a:lnTo>
                <a:lnTo>
                  <a:pt x="38" y="118"/>
                </a:lnTo>
                <a:lnTo>
                  <a:pt x="42" y="116"/>
                </a:lnTo>
                <a:lnTo>
                  <a:pt x="40" y="114"/>
                </a:lnTo>
                <a:lnTo>
                  <a:pt x="38" y="114"/>
                </a:lnTo>
                <a:lnTo>
                  <a:pt x="36" y="116"/>
                </a:lnTo>
                <a:lnTo>
                  <a:pt x="28" y="110"/>
                </a:lnTo>
                <a:lnTo>
                  <a:pt x="26" y="116"/>
                </a:lnTo>
                <a:lnTo>
                  <a:pt x="16" y="112"/>
                </a:lnTo>
                <a:lnTo>
                  <a:pt x="8" y="114"/>
                </a:lnTo>
                <a:lnTo>
                  <a:pt x="6" y="112"/>
                </a:lnTo>
                <a:lnTo>
                  <a:pt x="8" y="110"/>
                </a:lnTo>
                <a:lnTo>
                  <a:pt x="0" y="108"/>
                </a:lnTo>
                <a:lnTo>
                  <a:pt x="0" y="74"/>
                </a:lnTo>
                <a:lnTo>
                  <a:pt x="14" y="76"/>
                </a:lnTo>
                <a:lnTo>
                  <a:pt x="16" y="0"/>
                </a:lnTo>
                <a:lnTo>
                  <a:pt x="64" y="2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1" name="Freeform 341">
            <a:extLst>
              <a:ext uri="{FF2B5EF4-FFF2-40B4-BE49-F238E27FC236}">
                <a16:creationId xmlns:a16="http://schemas.microsoft.com/office/drawing/2014/main" id="{E349ED16-F2CD-1E8B-920C-471219F2E0DF}"/>
              </a:ext>
            </a:extLst>
          </p:cNvPr>
          <p:cNvSpPr>
            <a:spLocks/>
          </p:cNvSpPr>
          <p:nvPr/>
        </p:nvSpPr>
        <p:spPr bwMode="auto">
          <a:xfrm>
            <a:off x="5113338" y="4759326"/>
            <a:ext cx="933450" cy="620713"/>
          </a:xfrm>
          <a:custGeom>
            <a:avLst/>
            <a:gdLst>
              <a:gd name="T0" fmla="*/ 2147483647 w 442"/>
              <a:gd name="T1" fmla="*/ 2147483647 h 308"/>
              <a:gd name="T2" fmla="*/ 2147483647 w 442"/>
              <a:gd name="T3" fmla="*/ 2147483647 h 308"/>
              <a:gd name="T4" fmla="*/ 2147483647 w 442"/>
              <a:gd name="T5" fmla="*/ 2147483647 h 308"/>
              <a:gd name="T6" fmla="*/ 2147483647 w 442"/>
              <a:gd name="T7" fmla="*/ 2147483647 h 308"/>
              <a:gd name="T8" fmla="*/ 2147483647 w 442"/>
              <a:gd name="T9" fmla="*/ 2147483647 h 308"/>
              <a:gd name="T10" fmla="*/ 2147483647 w 442"/>
              <a:gd name="T11" fmla="*/ 2147483647 h 308"/>
              <a:gd name="T12" fmla="*/ 2147483647 w 442"/>
              <a:gd name="T13" fmla="*/ 2147483647 h 308"/>
              <a:gd name="T14" fmla="*/ 2147483647 w 442"/>
              <a:gd name="T15" fmla="*/ 2147483647 h 308"/>
              <a:gd name="T16" fmla="*/ 2147483647 w 442"/>
              <a:gd name="T17" fmla="*/ 2147483647 h 308"/>
              <a:gd name="T18" fmla="*/ 2147483647 w 442"/>
              <a:gd name="T19" fmla="*/ 2147483647 h 308"/>
              <a:gd name="T20" fmla="*/ 2147483647 w 442"/>
              <a:gd name="T21" fmla="*/ 2147483647 h 308"/>
              <a:gd name="T22" fmla="*/ 2147483647 w 442"/>
              <a:gd name="T23" fmla="*/ 2147483647 h 308"/>
              <a:gd name="T24" fmla="*/ 2147483647 w 442"/>
              <a:gd name="T25" fmla="*/ 2147483647 h 308"/>
              <a:gd name="T26" fmla="*/ 2147483647 w 442"/>
              <a:gd name="T27" fmla="*/ 2147483647 h 308"/>
              <a:gd name="T28" fmla="*/ 2147483647 w 442"/>
              <a:gd name="T29" fmla="*/ 2147483647 h 308"/>
              <a:gd name="T30" fmla="*/ 2147483647 w 442"/>
              <a:gd name="T31" fmla="*/ 2147483647 h 308"/>
              <a:gd name="T32" fmla="*/ 2147483647 w 442"/>
              <a:gd name="T33" fmla="*/ 2147483647 h 308"/>
              <a:gd name="T34" fmla="*/ 2147483647 w 442"/>
              <a:gd name="T35" fmla="*/ 2147483647 h 308"/>
              <a:gd name="T36" fmla="*/ 2147483647 w 442"/>
              <a:gd name="T37" fmla="*/ 2147483647 h 308"/>
              <a:gd name="T38" fmla="*/ 2147483647 w 442"/>
              <a:gd name="T39" fmla="*/ 2147483647 h 308"/>
              <a:gd name="T40" fmla="*/ 2147483647 w 442"/>
              <a:gd name="T41" fmla="*/ 2147483647 h 308"/>
              <a:gd name="T42" fmla="*/ 2147483647 w 442"/>
              <a:gd name="T43" fmla="*/ 2147483647 h 308"/>
              <a:gd name="T44" fmla="*/ 2147483647 w 442"/>
              <a:gd name="T45" fmla="*/ 2147483647 h 308"/>
              <a:gd name="T46" fmla="*/ 2147483647 w 442"/>
              <a:gd name="T47" fmla="*/ 2147483647 h 308"/>
              <a:gd name="T48" fmla="*/ 2147483647 w 442"/>
              <a:gd name="T49" fmla="*/ 2147483647 h 308"/>
              <a:gd name="T50" fmla="*/ 2147483647 w 442"/>
              <a:gd name="T51" fmla="*/ 2147483647 h 308"/>
              <a:gd name="T52" fmla="*/ 2147483647 w 442"/>
              <a:gd name="T53" fmla="*/ 2147483647 h 308"/>
              <a:gd name="T54" fmla="*/ 2147483647 w 442"/>
              <a:gd name="T55" fmla="*/ 2147483647 h 308"/>
              <a:gd name="T56" fmla="*/ 2147483647 w 442"/>
              <a:gd name="T57" fmla="*/ 2147483647 h 308"/>
              <a:gd name="T58" fmla="*/ 2147483647 w 442"/>
              <a:gd name="T59" fmla="*/ 2147483647 h 308"/>
              <a:gd name="T60" fmla="*/ 2147483647 w 442"/>
              <a:gd name="T61" fmla="*/ 2147483647 h 308"/>
              <a:gd name="T62" fmla="*/ 2147483647 w 442"/>
              <a:gd name="T63" fmla="*/ 2147483647 h 308"/>
              <a:gd name="T64" fmla="*/ 2147483647 w 442"/>
              <a:gd name="T65" fmla="*/ 2147483647 h 308"/>
              <a:gd name="T66" fmla="*/ 2147483647 w 442"/>
              <a:gd name="T67" fmla="*/ 2147483647 h 308"/>
              <a:gd name="T68" fmla="*/ 2147483647 w 442"/>
              <a:gd name="T69" fmla="*/ 2147483647 h 308"/>
              <a:gd name="T70" fmla="*/ 2147483647 w 442"/>
              <a:gd name="T71" fmla="*/ 2147483647 h 308"/>
              <a:gd name="T72" fmla="*/ 2147483647 w 442"/>
              <a:gd name="T73" fmla="*/ 2147483647 h 308"/>
              <a:gd name="T74" fmla="*/ 2147483647 w 442"/>
              <a:gd name="T75" fmla="*/ 2147483647 h 308"/>
              <a:gd name="T76" fmla="*/ 2147483647 w 442"/>
              <a:gd name="T77" fmla="*/ 2147483647 h 308"/>
              <a:gd name="T78" fmla="*/ 2147483647 w 442"/>
              <a:gd name="T79" fmla="*/ 2147483647 h 308"/>
              <a:gd name="T80" fmla="*/ 2147483647 w 442"/>
              <a:gd name="T81" fmla="*/ 2147483647 h 308"/>
              <a:gd name="T82" fmla="*/ 2147483647 w 442"/>
              <a:gd name="T83" fmla="*/ 2147483647 h 308"/>
              <a:gd name="T84" fmla="*/ 2147483647 w 442"/>
              <a:gd name="T85" fmla="*/ 2147483647 h 308"/>
              <a:gd name="T86" fmla="*/ 2147483647 w 442"/>
              <a:gd name="T87" fmla="*/ 2147483647 h 308"/>
              <a:gd name="T88" fmla="*/ 2147483647 w 442"/>
              <a:gd name="T89" fmla="*/ 2147483647 h 308"/>
              <a:gd name="T90" fmla="*/ 2147483647 w 442"/>
              <a:gd name="T91" fmla="*/ 2147483647 h 308"/>
              <a:gd name="T92" fmla="*/ 2147483647 w 442"/>
              <a:gd name="T93" fmla="*/ 2147483647 h 308"/>
              <a:gd name="T94" fmla="*/ 2147483647 w 442"/>
              <a:gd name="T95" fmla="*/ 2147483647 h 308"/>
              <a:gd name="T96" fmla="*/ 2147483647 w 442"/>
              <a:gd name="T97" fmla="*/ 2147483647 h 308"/>
              <a:gd name="T98" fmla="*/ 2147483647 w 442"/>
              <a:gd name="T99" fmla="*/ 2147483647 h 308"/>
              <a:gd name="T100" fmla="*/ 2147483647 w 442"/>
              <a:gd name="T101" fmla="*/ 2147483647 h 308"/>
              <a:gd name="T102" fmla="*/ 2147483647 w 442"/>
              <a:gd name="T103" fmla="*/ 2147483647 h 308"/>
              <a:gd name="T104" fmla="*/ 2147483647 w 442"/>
              <a:gd name="T105" fmla="*/ 0 h 308"/>
              <a:gd name="T106" fmla="*/ 2147483647 w 442"/>
              <a:gd name="T107" fmla="*/ 2147483647 h 3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2" h="308">
                <a:moveTo>
                  <a:pt x="198" y="6"/>
                </a:moveTo>
                <a:lnTo>
                  <a:pt x="330" y="10"/>
                </a:lnTo>
                <a:lnTo>
                  <a:pt x="330" y="18"/>
                </a:lnTo>
                <a:lnTo>
                  <a:pt x="334" y="18"/>
                </a:lnTo>
                <a:lnTo>
                  <a:pt x="338" y="18"/>
                </a:lnTo>
                <a:lnTo>
                  <a:pt x="342" y="16"/>
                </a:lnTo>
                <a:lnTo>
                  <a:pt x="340" y="22"/>
                </a:lnTo>
                <a:lnTo>
                  <a:pt x="344" y="16"/>
                </a:lnTo>
                <a:lnTo>
                  <a:pt x="346" y="18"/>
                </a:lnTo>
                <a:lnTo>
                  <a:pt x="346" y="16"/>
                </a:lnTo>
                <a:lnTo>
                  <a:pt x="350" y="18"/>
                </a:lnTo>
                <a:lnTo>
                  <a:pt x="354" y="22"/>
                </a:lnTo>
                <a:lnTo>
                  <a:pt x="356" y="22"/>
                </a:lnTo>
                <a:lnTo>
                  <a:pt x="354" y="26"/>
                </a:lnTo>
                <a:lnTo>
                  <a:pt x="358" y="24"/>
                </a:lnTo>
                <a:lnTo>
                  <a:pt x="362" y="28"/>
                </a:lnTo>
                <a:lnTo>
                  <a:pt x="366" y="28"/>
                </a:lnTo>
                <a:lnTo>
                  <a:pt x="366" y="26"/>
                </a:lnTo>
                <a:lnTo>
                  <a:pt x="372" y="26"/>
                </a:lnTo>
                <a:lnTo>
                  <a:pt x="372" y="28"/>
                </a:lnTo>
                <a:lnTo>
                  <a:pt x="376" y="26"/>
                </a:lnTo>
                <a:lnTo>
                  <a:pt x="376" y="30"/>
                </a:lnTo>
                <a:lnTo>
                  <a:pt x="388" y="36"/>
                </a:lnTo>
                <a:lnTo>
                  <a:pt x="388" y="34"/>
                </a:lnTo>
                <a:lnTo>
                  <a:pt x="390" y="36"/>
                </a:lnTo>
                <a:lnTo>
                  <a:pt x="392" y="34"/>
                </a:lnTo>
                <a:lnTo>
                  <a:pt x="394" y="38"/>
                </a:lnTo>
                <a:lnTo>
                  <a:pt x="396" y="40"/>
                </a:lnTo>
                <a:lnTo>
                  <a:pt x="392" y="40"/>
                </a:lnTo>
                <a:lnTo>
                  <a:pt x="394" y="44"/>
                </a:lnTo>
                <a:lnTo>
                  <a:pt x="398" y="42"/>
                </a:lnTo>
                <a:lnTo>
                  <a:pt x="400" y="44"/>
                </a:lnTo>
                <a:lnTo>
                  <a:pt x="404" y="48"/>
                </a:lnTo>
                <a:lnTo>
                  <a:pt x="404" y="52"/>
                </a:lnTo>
                <a:lnTo>
                  <a:pt x="406" y="50"/>
                </a:lnTo>
                <a:lnTo>
                  <a:pt x="410" y="58"/>
                </a:lnTo>
                <a:lnTo>
                  <a:pt x="410" y="60"/>
                </a:lnTo>
                <a:lnTo>
                  <a:pt x="412" y="60"/>
                </a:lnTo>
                <a:lnTo>
                  <a:pt x="416" y="68"/>
                </a:lnTo>
                <a:lnTo>
                  <a:pt x="412" y="68"/>
                </a:lnTo>
                <a:lnTo>
                  <a:pt x="412" y="70"/>
                </a:lnTo>
                <a:lnTo>
                  <a:pt x="428" y="76"/>
                </a:lnTo>
                <a:lnTo>
                  <a:pt x="428" y="72"/>
                </a:lnTo>
                <a:lnTo>
                  <a:pt x="432" y="74"/>
                </a:lnTo>
                <a:lnTo>
                  <a:pt x="432" y="72"/>
                </a:lnTo>
                <a:lnTo>
                  <a:pt x="434" y="78"/>
                </a:lnTo>
                <a:lnTo>
                  <a:pt x="438" y="76"/>
                </a:lnTo>
                <a:lnTo>
                  <a:pt x="440" y="78"/>
                </a:lnTo>
                <a:lnTo>
                  <a:pt x="440" y="82"/>
                </a:lnTo>
                <a:lnTo>
                  <a:pt x="344" y="84"/>
                </a:lnTo>
                <a:lnTo>
                  <a:pt x="342" y="156"/>
                </a:lnTo>
                <a:lnTo>
                  <a:pt x="356" y="156"/>
                </a:lnTo>
                <a:lnTo>
                  <a:pt x="356" y="158"/>
                </a:lnTo>
                <a:lnTo>
                  <a:pt x="358" y="168"/>
                </a:lnTo>
                <a:lnTo>
                  <a:pt x="364" y="168"/>
                </a:lnTo>
                <a:lnTo>
                  <a:pt x="366" y="172"/>
                </a:lnTo>
                <a:lnTo>
                  <a:pt x="364" y="172"/>
                </a:lnTo>
                <a:lnTo>
                  <a:pt x="366" y="172"/>
                </a:lnTo>
                <a:lnTo>
                  <a:pt x="364" y="174"/>
                </a:lnTo>
                <a:lnTo>
                  <a:pt x="368" y="174"/>
                </a:lnTo>
                <a:lnTo>
                  <a:pt x="368" y="172"/>
                </a:lnTo>
                <a:lnTo>
                  <a:pt x="370" y="176"/>
                </a:lnTo>
                <a:lnTo>
                  <a:pt x="372" y="176"/>
                </a:lnTo>
                <a:lnTo>
                  <a:pt x="370" y="180"/>
                </a:lnTo>
                <a:lnTo>
                  <a:pt x="378" y="184"/>
                </a:lnTo>
                <a:lnTo>
                  <a:pt x="380" y="188"/>
                </a:lnTo>
                <a:lnTo>
                  <a:pt x="386" y="192"/>
                </a:lnTo>
                <a:lnTo>
                  <a:pt x="386" y="196"/>
                </a:lnTo>
                <a:lnTo>
                  <a:pt x="388" y="196"/>
                </a:lnTo>
                <a:lnTo>
                  <a:pt x="388" y="206"/>
                </a:lnTo>
                <a:lnTo>
                  <a:pt x="396" y="208"/>
                </a:lnTo>
                <a:lnTo>
                  <a:pt x="396" y="216"/>
                </a:lnTo>
                <a:lnTo>
                  <a:pt x="396" y="218"/>
                </a:lnTo>
                <a:lnTo>
                  <a:pt x="398" y="220"/>
                </a:lnTo>
                <a:lnTo>
                  <a:pt x="398" y="228"/>
                </a:lnTo>
                <a:lnTo>
                  <a:pt x="400" y="230"/>
                </a:lnTo>
                <a:lnTo>
                  <a:pt x="398" y="230"/>
                </a:lnTo>
                <a:lnTo>
                  <a:pt x="400" y="232"/>
                </a:lnTo>
                <a:lnTo>
                  <a:pt x="402" y="232"/>
                </a:lnTo>
                <a:lnTo>
                  <a:pt x="404" y="240"/>
                </a:lnTo>
                <a:lnTo>
                  <a:pt x="406" y="240"/>
                </a:lnTo>
                <a:lnTo>
                  <a:pt x="408" y="248"/>
                </a:lnTo>
                <a:lnTo>
                  <a:pt x="412" y="246"/>
                </a:lnTo>
                <a:lnTo>
                  <a:pt x="412" y="248"/>
                </a:lnTo>
                <a:lnTo>
                  <a:pt x="422" y="252"/>
                </a:lnTo>
                <a:lnTo>
                  <a:pt x="422" y="254"/>
                </a:lnTo>
                <a:lnTo>
                  <a:pt x="426" y="258"/>
                </a:lnTo>
                <a:lnTo>
                  <a:pt x="430" y="262"/>
                </a:lnTo>
                <a:lnTo>
                  <a:pt x="428" y="264"/>
                </a:lnTo>
                <a:lnTo>
                  <a:pt x="432" y="264"/>
                </a:lnTo>
                <a:lnTo>
                  <a:pt x="430" y="268"/>
                </a:lnTo>
                <a:lnTo>
                  <a:pt x="434" y="268"/>
                </a:lnTo>
                <a:lnTo>
                  <a:pt x="438" y="272"/>
                </a:lnTo>
                <a:lnTo>
                  <a:pt x="436" y="276"/>
                </a:lnTo>
                <a:lnTo>
                  <a:pt x="440" y="280"/>
                </a:lnTo>
                <a:lnTo>
                  <a:pt x="436" y="284"/>
                </a:lnTo>
                <a:lnTo>
                  <a:pt x="438" y="284"/>
                </a:lnTo>
                <a:lnTo>
                  <a:pt x="438" y="290"/>
                </a:lnTo>
                <a:lnTo>
                  <a:pt x="440" y="294"/>
                </a:lnTo>
                <a:lnTo>
                  <a:pt x="438" y="298"/>
                </a:lnTo>
                <a:lnTo>
                  <a:pt x="440" y="298"/>
                </a:lnTo>
                <a:lnTo>
                  <a:pt x="436" y="300"/>
                </a:lnTo>
                <a:lnTo>
                  <a:pt x="442" y="308"/>
                </a:lnTo>
                <a:lnTo>
                  <a:pt x="266" y="302"/>
                </a:lnTo>
                <a:lnTo>
                  <a:pt x="48" y="296"/>
                </a:lnTo>
                <a:lnTo>
                  <a:pt x="44" y="290"/>
                </a:lnTo>
                <a:lnTo>
                  <a:pt x="46" y="286"/>
                </a:lnTo>
                <a:lnTo>
                  <a:pt x="52" y="284"/>
                </a:lnTo>
                <a:lnTo>
                  <a:pt x="48" y="276"/>
                </a:lnTo>
                <a:lnTo>
                  <a:pt x="60" y="272"/>
                </a:lnTo>
                <a:lnTo>
                  <a:pt x="60" y="266"/>
                </a:lnTo>
                <a:lnTo>
                  <a:pt x="58" y="264"/>
                </a:lnTo>
                <a:lnTo>
                  <a:pt x="54" y="256"/>
                </a:lnTo>
                <a:lnTo>
                  <a:pt x="50" y="254"/>
                </a:lnTo>
                <a:lnTo>
                  <a:pt x="48" y="256"/>
                </a:lnTo>
                <a:lnTo>
                  <a:pt x="44" y="256"/>
                </a:lnTo>
                <a:lnTo>
                  <a:pt x="40" y="250"/>
                </a:lnTo>
                <a:lnTo>
                  <a:pt x="40" y="248"/>
                </a:lnTo>
                <a:lnTo>
                  <a:pt x="44" y="248"/>
                </a:lnTo>
                <a:lnTo>
                  <a:pt x="40" y="242"/>
                </a:lnTo>
                <a:lnTo>
                  <a:pt x="42" y="232"/>
                </a:lnTo>
                <a:lnTo>
                  <a:pt x="34" y="224"/>
                </a:lnTo>
                <a:lnTo>
                  <a:pt x="36" y="220"/>
                </a:lnTo>
                <a:lnTo>
                  <a:pt x="48" y="216"/>
                </a:lnTo>
                <a:lnTo>
                  <a:pt x="38" y="210"/>
                </a:lnTo>
                <a:lnTo>
                  <a:pt x="36" y="208"/>
                </a:lnTo>
                <a:lnTo>
                  <a:pt x="38" y="208"/>
                </a:lnTo>
                <a:lnTo>
                  <a:pt x="38" y="204"/>
                </a:lnTo>
                <a:lnTo>
                  <a:pt x="30" y="196"/>
                </a:lnTo>
                <a:lnTo>
                  <a:pt x="32" y="194"/>
                </a:lnTo>
                <a:lnTo>
                  <a:pt x="34" y="194"/>
                </a:lnTo>
                <a:lnTo>
                  <a:pt x="34" y="190"/>
                </a:lnTo>
                <a:lnTo>
                  <a:pt x="30" y="188"/>
                </a:lnTo>
                <a:lnTo>
                  <a:pt x="28" y="194"/>
                </a:lnTo>
                <a:lnTo>
                  <a:pt x="22" y="192"/>
                </a:lnTo>
                <a:lnTo>
                  <a:pt x="20" y="186"/>
                </a:lnTo>
                <a:lnTo>
                  <a:pt x="22" y="184"/>
                </a:lnTo>
                <a:lnTo>
                  <a:pt x="24" y="178"/>
                </a:lnTo>
                <a:lnTo>
                  <a:pt x="20" y="178"/>
                </a:lnTo>
                <a:lnTo>
                  <a:pt x="16" y="176"/>
                </a:lnTo>
                <a:lnTo>
                  <a:pt x="16" y="172"/>
                </a:lnTo>
                <a:lnTo>
                  <a:pt x="14" y="168"/>
                </a:lnTo>
                <a:lnTo>
                  <a:pt x="16" y="160"/>
                </a:lnTo>
                <a:lnTo>
                  <a:pt x="12" y="160"/>
                </a:lnTo>
                <a:lnTo>
                  <a:pt x="10" y="162"/>
                </a:lnTo>
                <a:lnTo>
                  <a:pt x="10" y="166"/>
                </a:lnTo>
                <a:lnTo>
                  <a:pt x="8" y="166"/>
                </a:lnTo>
                <a:lnTo>
                  <a:pt x="8" y="158"/>
                </a:lnTo>
                <a:lnTo>
                  <a:pt x="2" y="158"/>
                </a:lnTo>
                <a:lnTo>
                  <a:pt x="0" y="154"/>
                </a:lnTo>
                <a:lnTo>
                  <a:pt x="6" y="152"/>
                </a:lnTo>
                <a:lnTo>
                  <a:pt x="8" y="144"/>
                </a:lnTo>
                <a:lnTo>
                  <a:pt x="48" y="148"/>
                </a:lnTo>
                <a:lnTo>
                  <a:pt x="52" y="0"/>
                </a:lnTo>
                <a:lnTo>
                  <a:pt x="104" y="4"/>
                </a:lnTo>
                <a:lnTo>
                  <a:pt x="198" y="6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2" name="Freeform 342">
            <a:extLst>
              <a:ext uri="{FF2B5EF4-FFF2-40B4-BE49-F238E27FC236}">
                <a16:creationId xmlns:a16="http://schemas.microsoft.com/office/drawing/2014/main" id="{11892582-2EC9-86A6-0F99-40BC2CEFA0F9}"/>
              </a:ext>
            </a:extLst>
          </p:cNvPr>
          <p:cNvSpPr>
            <a:spLocks/>
          </p:cNvSpPr>
          <p:nvPr/>
        </p:nvSpPr>
        <p:spPr bwMode="auto">
          <a:xfrm>
            <a:off x="5835651" y="4916488"/>
            <a:ext cx="771525" cy="620712"/>
          </a:xfrm>
          <a:custGeom>
            <a:avLst/>
            <a:gdLst>
              <a:gd name="T0" fmla="*/ 2147483647 w 366"/>
              <a:gd name="T1" fmla="*/ 2147483647 h 308"/>
              <a:gd name="T2" fmla="*/ 2147483647 w 366"/>
              <a:gd name="T3" fmla="*/ 2147483647 h 308"/>
              <a:gd name="T4" fmla="*/ 2147483647 w 366"/>
              <a:gd name="T5" fmla="*/ 2147483647 h 308"/>
              <a:gd name="T6" fmla="*/ 2147483647 w 366"/>
              <a:gd name="T7" fmla="*/ 2147483647 h 308"/>
              <a:gd name="T8" fmla="*/ 2147483647 w 366"/>
              <a:gd name="T9" fmla="*/ 2147483647 h 308"/>
              <a:gd name="T10" fmla="*/ 2147483647 w 366"/>
              <a:gd name="T11" fmla="*/ 2147483647 h 308"/>
              <a:gd name="T12" fmla="*/ 2147483647 w 366"/>
              <a:gd name="T13" fmla="*/ 2147483647 h 308"/>
              <a:gd name="T14" fmla="*/ 2147483647 w 366"/>
              <a:gd name="T15" fmla="*/ 2147483647 h 308"/>
              <a:gd name="T16" fmla="*/ 2147483647 w 366"/>
              <a:gd name="T17" fmla="*/ 2147483647 h 308"/>
              <a:gd name="T18" fmla="*/ 2147483647 w 366"/>
              <a:gd name="T19" fmla="*/ 2147483647 h 308"/>
              <a:gd name="T20" fmla="*/ 2147483647 w 366"/>
              <a:gd name="T21" fmla="*/ 2147483647 h 308"/>
              <a:gd name="T22" fmla="*/ 2147483647 w 366"/>
              <a:gd name="T23" fmla="*/ 2147483647 h 308"/>
              <a:gd name="T24" fmla="*/ 2147483647 w 366"/>
              <a:gd name="T25" fmla="*/ 2147483647 h 308"/>
              <a:gd name="T26" fmla="*/ 2147483647 w 366"/>
              <a:gd name="T27" fmla="*/ 2147483647 h 308"/>
              <a:gd name="T28" fmla="*/ 2147483647 w 366"/>
              <a:gd name="T29" fmla="*/ 2147483647 h 308"/>
              <a:gd name="T30" fmla="*/ 2147483647 w 366"/>
              <a:gd name="T31" fmla="*/ 2147483647 h 308"/>
              <a:gd name="T32" fmla="*/ 2147483647 w 366"/>
              <a:gd name="T33" fmla="*/ 2147483647 h 308"/>
              <a:gd name="T34" fmla="*/ 2147483647 w 366"/>
              <a:gd name="T35" fmla="*/ 2147483647 h 308"/>
              <a:gd name="T36" fmla="*/ 2147483647 w 366"/>
              <a:gd name="T37" fmla="*/ 2147483647 h 308"/>
              <a:gd name="T38" fmla="*/ 2147483647 w 366"/>
              <a:gd name="T39" fmla="*/ 2147483647 h 308"/>
              <a:gd name="T40" fmla="*/ 2147483647 w 366"/>
              <a:gd name="T41" fmla="*/ 2147483647 h 308"/>
              <a:gd name="T42" fmla="*/ 2147483647 w 366"/>
              <a:gd name="T43" fmla="*/ 2147483647 h 308"/>
              <a:gd name="T44" fmla="*/ 2147483647 w 366"/>
              <a:gd name="T45" fmla="*/ 2147483647 h 308"/>
              <a:gd name="T46" fmla="*/ 2147483647 w 366"/>
              <a:gd name="T47" fmla="*/ 2147483647 h 308"/>
              <a:gd name="T48" fmla="*/ 2147483647 w 366"/>
              <a:gd name="T49" fmla="*/ 2147483647 h 308"/>
              <a:gd name="T50" fmla="*/ 2147483647 w 366"/>
              <a:gd name="T51" fmla="*/ 2147483647 h 308"/>
              <a:gd name="T52" fmla="*/ 2147483647 w 366"/>
              <a:gd name="T53" fmla="*/ 2147483647 h 308"/>
              <a:gd name="T54" fmla="*/ 2147483647 w 366"/>
              <a:gd name="T55" fmla="*/ 2147483647 h 308"/>
              <a:gd name="T56" fmla="*/ 2147483647 w 366"/>
              <a:gd name="T57" fmla="*/ 2147483647 h 308"/>
              <a:gd name="T58" fmla="*/ 2147483647 w 366"/>
              <a:gd name="T59" fmla="*/ 2147483647 h 308"/>
              <a:gd name="T60" fmla="*/ 2147483647 w 366"/>
              <a:gd name="T61" fmla="*/ 2147483647 h 308"/>
              <a:gd name="T62" fmla="*/ 2147483647 w 366"/>
              <a:gd name="T63" fmla="*/ 2147483647 h 308"/>
              <a:gd name="T64" fmla="*/ 2147483647 w 366"/>
              <a:gd name="T65" fmla="*/ 2147483647 h 308"/>
              <a:gd name="T66" fmla="*/ 2147483647 w 366"/>
              <a:gd name="T67" fmla="*/ 2147483647 h 308"/>
              <a:gd name="T68" fmla="*/ 2147483647 w 366"/>
              <a:gd name="T69" fmla="*/ 2147483647 h 308"/>
              <a:gd name="T70" fmla="*/ 2147483647 w 366"/>
              <a:gd name="T71" fmla="*/ 2147483647 h 308"/>
              <a:gd name="T72" fmla="*/ 2147483647 w 366"/>
              <a:gd name="T73" fmla="*/ 2147483647 h 308"/>
              <a:gd name="T74" fmla="*/ 2147483647 w 366"/>
              <a:gd name="T75" fmla="*/ 2147483647 h 308"/>
              <a:gd name="T76" fmla="*/ 2147483647 w 366"/>
              <a:gd name="T77" fmla="*/ 2147483647 h 308"/>
              <a:gd name="T78" fmla="*/ 2147483647 w 366"/>
              <a:gd name="T79" fmla="*/ 2147483647 h 308"/>
              <a:gd name="T80" fmla="*/ 2147483647 w 366"/>
              <a:gd name="T81" fmla="*/ 2147483647 h 308"/>
              <a:gd name="T82" fmla="*/ 2147483647 w 366"/>
              <a:gd name="T83" fmla="*/ 2147483647 h 308"/>
              <a:gd name="T84" fmla="*/ 2147483647 w 366"/>
              <a:gd name="T85" fmla="*/ 0 h 308"/>
              <a:gd name="T86" fmla="*/ 2147483647 w 366"/>
              <a:gd name="T87" fmla="*/ 0 h 3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66" h="308">
                <a:moveTo>
                  <a:pt x="366" y="0"/>
                </a:moveTo>
                <a:lnTo>
                  <a:pt x="366" y="74"/>
                </a:lnTo>
                <a:lnTo>
                  <a:pt x="350" y="74"/>
                </a:lnTo>
                <a:lnTo>
                  <a:pt x="352" y="234"/>
                </a:lnTo>
                <a:lnTo>
                  <a:pt x="352" y="308"/>
                </a:lnTo>
                <a:lnTo>
                  <a:pt x="134" y="308"/>
                </a:lnTo>
                <a:lnTo>
                  <a:pt x="102" y="306"/>
                </a:lnTo>
                <a:lnTo>
                  <a:pt x="100" y="302"/>
                </a:lnTo>
                <a:lnTo>
                  <a:pt x="102" y="292"/>
                </a:lnTo>
                <a:lnTo>
                  <a:pt x="100" y="292"/>
                </a:lnTo>
                <a:lnTo>
                  <a:pt x="100" y="290"/>
                </a:lnTo>
                <a:lnTo>
                  <a:pt x="98" y="290"/>
                </a:lnTo>
                <a:lnTo>
                  <a:pt x="100" y="290"/>
                </a:lnTo>
                <a:lnTo>
                  <a:pt x="98" y="288"/>
                </a:lnTo>
                <a:lnTo>
                  <a:pt x="100" y="284"/>
                </a:lnTo>
                <a:lnTo>
                  <a:pt x="96" y="282"/>
                </a:lnTo>
                <a:lnTo>
                  <a:pt x="96" y="278"/>
                </a:lnTo>
                <a:lnTo>
                  <a:pt x="94" y="276"/>
                </a:lnTo>
                <a:lnTo>
                  <a:pt x="96" y="270"/>
                </a:lnTo>
                <a:lnTo>
                  <a:pt x="96" y="266"/>
                </a:lnTo>
                <a:lnTo>
                  <a:pt x="100" y="262"/>
                </a:lnTo>
                <a:lnTo>
                  <a:pt x="98" y="260"/>
                </a:lnTo>
                <a:lnTo>
                  <a:pt x="100" y="258"/>
                </a:lnTo>
                <a:lnTo>
                  <a:pt x="100" y="256"/>
                </a:lnTo>
                <a:lnTo>
                  <a:pt x="104" y="246"/>
                </a:lnTo>
                <a:lnTo>
                  <a:pt x="100" y="242"/>
                </a:lnTo>
                <a:lnTo>
                  <a:pt x="100" y="230"/>
                </a:lnTo>
                <a:lnTo>
                  <a:pt x="94" y="222"/>
                </a:lnTo>
                <a:lnTo>
                  <a:pt x="98" y="220"/>
                </a:lnTo>
                <a:lnTo>
                  <a:pt x="96" y="220"/>
                </a:lnTo>
                <a:lnTo>
                  <a:pt x="98" y="216"/>
                </a:lnTo>
                <a:lnTo>
                  <a:pt x="96" y="212"/>
                </a:lnTo>
                <a:lnTo>
                  <a:pt x="96" y="206"/>
                </a:lnTo>
                <a:lnTo>
                  <a:pt x="94" y="206"/>
                </a:lnTo>
                <a:lnTo>
                  <a:pt x="98" y="202"/>
                </a:lnTo>
                <a:lnTo>
                  <a:pt x="94" y="198"/>
                </a:lnTo>
                <a:lnTo>
                  <a:pt x="96" y="194"/>
                </a:lnTo>
                <a:lnTo>
                  <a:pt x="92" y="190"/>
                </a:lnTo>
                <a:lnTo>
                  <a:pt x="88" y="190"/>
                </a:lnTo>
                <a:lnTo>
                  <a:pt x="90" y="186"/>
                </a:lnTo>
                <a:lnTo>
                  <a:pt x="86" y="186"/>
                </a:lnTo>
                <a:lnTo>
                  <a:pt x="88" y="184"/>
                </a:lnTo>
                <a:lnTo>
                  <a:pt x="84" y="180"/>
                </a:lnTo>
                <a:lnTo>
                  <a:pt x="80" y="176"/>
                </a:lnTo>
                <a:lnTo>
                  <a:pt x="80" y="174"/>
                </a:lnTo>
                <a:lnTo>
                  <a:pt x="70" y="170"/>
                </a:lnTo>
                <a:lnTo>
                  <a:pt x="70" y="168"/>
                </a:lnTo>
                <a:lnTo>
                  <a:pt x="66" y="170"/>
                </a:lnTo>
                <a:lnTo>
                  <a:pt x="64" y="162"/>
                </a:lnTo>
                <a:lnTo>
                  <a:pt x="62" y="162"/>
                </a:lnTo>
                <a:lnTo>
                  <a:pt x="60" y="154"/>
                </a:lnTo>
                <a:lnTo>
                  <a:pt x="58" y="154"/>
                </a:lnTo>
                <a:lnTo>
                  <a:pt x="56" y="152"/>
                </a:lnTo>
                <a:lnTo>
                  <a:pt x="58" y="152"/>
                </a:lnTo>
                <a:lnTo>
                  <a:pt x="56" y="150"/>
                </a:lnTo>
                <a:lnTo>
                  <a:pt x="56" y="142"/>
                </a:lnTo>
                <a:lnTo>
                  <a:pt x="54" y="140"/>
                </a:lnTo>
                <a:lnTo>
                  <a:pt x="54" y="138"/>
                </a:lnTo>
                <a:lnTo>
                  <a:pt x="54" y="130"/>
                </a:lnTo>
                <a:lnTo>
                  <a:pt x="46" y="128"/>
                </a:lnTo>
                <a:lnTo>
                  <a:pt x="46" y="118"/>
                </a:lnTo>
                <a:lnTo>
                  <a:pt x="44" y="118"/>
                </a:lnTo>
                <a:lnTo>
                  <a:pt x="44" y="114"/>
                </a:lnTo>
                <a:lnTo>
                  <a:pt x="38" y="110"/>
                </a:lnTo>
                <a:lnTo>
                  <a:pt x="36" y="106"/>
                </a:lnTo>
                <a:lnTo>
                  <a:pt x="28" y="102"/>
                </a:lnTo>
                <a:lnTo>
                  <a:pt x="30" y="98"/>
                </a:lnTo>
                <a:lnTo>
                  <a:pt x="28" y="98"/>
                </a:lnTo>
                <a:lnTo>
                  <a:pt x="26" y="94"/>
                </a:lnTo>
                <a:lnTo>
                  <a:pt x="26" y="96"/>
                </a:lnTo>
                <a:lnTo>
                  <a:pt x="22" y="96"/>
                </a:lnTo>
                <a:lnTo>
                  <a:pt x="24" y="94"/>
                </a:lnTo>
                <a:lnTo>
                  <a:pt x="22" y="94"/>
                </a:lnTo>
                <a:lnTo>
                  <a:pt x="24" y="94"/>
                </a:lnTo>
                <a:lnTo>
                  <a:pt x="22" y="90"/>
                </a:lnTo>
                <a:lnTo>
                  <a:pt x="16" y="90"/>
                </a:lnTo>
                <a:lnTo>
                  <a:pt x="14" y="80"/>
                </a:lnTo>
                <a:lnTo>
                  <a:pt x="14" y="78"/>
                </a:lnTo>
                <a:lnTo>
                  <a:pt x="0" y="78"/>
                </a:lnTo>
                <a:lnTo>
                  <a:pt x="2" y="6"/>
                </a:lnTo>
                <a:lnTo>
                  <a:pt x="98" y="4"/>
                </a:lnTo>
                <a:lnTo>
                  <a:pt x="170" y="2"/>
                </a:lnTo>
                <a:lnTo>
                  <a:pt x="366" y="0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3" name="Freeform 343">
            <a:extLst>
              <a:ext uri="{FF2B5EF4-FFF2-40B4-BE49-F238E27FC236}">
                <a16:creationId xmlns:a16="http://schemas.microsoft.com/office/drawing/2014/main" id="{E9494660-1546-97EF-A814-8BE1454F5CDE}"/>
              </a:ext>
            </a:extLst>
          </p:cNvPr>
          <p:cNvSpPr>
            <a:spLocks/>
          </p:cNvSpPr>
          <p:nvPr/>
        </p:nvSpPr>
        <p:spPr bwMode="auto">
          <a:xfrm>
            <a:off x="4343400" y="5097463"/>
            <a:ext cx="560388" cy="895350"/>
          </a:xfrm>
          <a:custGeom>
            <a:avLst/>
            <a:gdLst>
              <a:gd name="T0" fmla="*/ 2147483647 w 266"/>
              <a:gd name="T1" fmla="*/ 2147483647 h 444"/>
              <a:gd name="T2" fmla="*/ 2147483647 w 266"/>
              <a:gd name="T3" fmla="*/ 2147483647 h 444"/>
              <a:gd name="T4" fmla="*/ 2147483647 w 266"/>
              <a:gd name="T5" fmla="*/ 2147483647 h 444"/>
              <a:gd name="T6" fmla="*/ 2147483647 w 266"/>
              <a:gd name="T7" fmla="*/ 2147483647 h 444"/>
              <a:gd name="T8" fmla="*/ 2147483647 w 266"/>
              <a:gd name="T9" fmla="*/ 2147483647 h 444"/>
              <a:gd name="T10" fmla="*/ 2147483647 w 266"/>
              <a:gd name="T11" fmla="*/ 2147483647 h 444"/>
              <a:gd name="T12" fmla="*/ 2147483647 w 266"/>
              <a:gd name="T13" fmla="*/ 2147483647 h 444"/>
              <a:gd name="T14" fmla="*/ 2147483647 w 266"/>
              <a:gd name="T15" fmla="*/ 2147483647 h 444"/>
              <a:gd name="T16" fmla="*/ 2147483647 w 266"/>
              <a:gd name="T17" fmla="*/ 2147483647 h 444"/>
              <a:gd name="T18" fmla="*/ 2147483647 w 266"/>
              <a:gd name="T19" fmla="*/ 2147483647 h 444"/>
              <a:gd name="T20" fmla="*/ 2147483647 w 266"/>
              <a:gd name="T21" fmla="*/ 2147483647 h 444"/>
              <a:gd name="T22" fmla="*/ 2147483647 w 266"/>
              <a:gd name="T23" fmla="*/ 2147483647 h 444"/>
              <a:gd name="T24" fmla="*/ 2147483647 w 266"/>
              <a:gd name="T25" fmla="*/ 2147483647 h 444"/>
              <a:gd name="T26" fmla="*/ 2147483647 w 266"/>
              <a:gd name="T27" fmla="*/ 2147483647 h 444"/>
              <a:gd name="T28" fmla="*/ 2147483647 w 266"/>
              <a:gd name="T29" fmla="*/ 2147483647 h 444"/>
              <a:gd name="T30" fmla="*/ 2147483647 w 266"/>
              <a:gd name="T31" fmla="*/ 2147483647 h 444"/>
              <a:gd name="T32" fmla="*/ 2147483647 w 266"/>
              <a:gd name="T33" fmla="*/ 2147483647 h 444"/>
              <a:gd name="T34" fmla="*/ 2147483647 w 266"/>
              <a:gd name="T35" fmla="*/ 2147483647 h 444"/>
              <a:gd name="T36" fmla="*/ 2147483647 w 266"/>
              <a:gd name="T37" fmla="*/ 2147483647 h 444"/>
              <a:gd name="T38" fmla="*/ 2147483647 w 266"/>
              <a:gd name="T39" fmla="*/ 2147483647 h 444"/>
              <a:gd name="T40" fmla="*/ 2147483647 w 266"/>
              <a:gd name="T41" fmla="*/ 2147483647 h 444"/>
              <a:gd name="T42" fmla="*/ 2147483647 w 266"/>
              <a:gd name="T43" fmla="*/ 2147483647 h 444"/>
              <a:gd name="T44" fmla="*/ 2147483647 w 266"/>
              <a:gd name="T45" fmla="*/ 2147483647 h 444"/>
              <a:gd name="T46" fmla="*/ 2147483647 w 266"/>
              <a:gd name="T47" fmla="*/ 2147483647 h 444"/>
              <a:gd name="T48" fmla="*/ 2147483647 w 266"/>
              <a:gd name="T49" fmla="*/ 2147483647 h 444"/>
              <a:gd name="T50" fmla="*/ 2147483647 w 266"/>
              <a:gd name="T51" fmla="*/ 2147483647 h 444"/>
              <a:gd name="T52" fmla="*/ 2147483647 w 266"/>
              <a:gd name="T53" fmla="*/ 2147483647 h 444"/>
              <a:gd name="T54" fmla="*/ 2147483647 w 266"/>
              <a:gd name="T55" fmla="*/ 2147483647 h 444"/>
              <a:gd name="T56" fmla="*/ 2147483647 w 266"/>
              <a:gd name="T57" fmla="*/ 2147483647 h 444"/>
              <a:gd name="T58" fmla="*/ 2147483647 w 266"/>
              <a:gd name="T59" fmla="*/ 2147483647 h 444"/>
              <a:gd name="T60" fmla="*/ 0 w 266"/>
              <a:gd name="T61" fmla="*/ 2147483647 h 444"/>
              <a:gd name="T62" fmla="*/ 2147483647 w 266"/>
              <a:gd name="T63" fmla="*/ 2147483647 h 444"/>
              <a:gd name="T64" fmla="*/ 2147483647 w 266"/>
              <a:gd name="T65" fmla="*/ 2147483647 h 444"/>
              <a:gd name="T66" fmla="*/ 2147483647 w 266"/>
              <a:gd name="T67" fmla="*/ 2147483647 h 444"/>
              <a:gd name="T68" fmla="*/ 2147483647 w 266"/>
              <a:gd name="T69" fmla="*/ 2147483647 h 444"/>
              <a:gd name="T70" fmla="*/ 2147483647 w 266"/>
              <a:gd name="T71" fmla="*/ 2147483647 h 444"/>
              <a:gd name="T72" fmla="*/ 2147483647 w 266"/>
              <a:gd name="T73" fmla="*/ 2147483647 h 444"/>
              <a:gd name="T74" fmla="*/ 2147483647 w 266"/>
              <a:gd name="T75" fmla="*/ 2147483647 h 444"/>
              <a:gd name="T76" fmla="*/ 2147483647 w 266"/>
              <a:gd name="T77" fmla="*/ 2147483647 h 444"/>
              <a:gd name="T78" fmla="*/ 2147483647 w 266"/>
              <a:gd name="T79" fmla="*/ 2147483647 h 444"/>
              <a:gd name="T80" fmla="*/ 2147483647 w 266"/>
              <a:gd name="T81" fmla="*/ 2147483647 h 444"/>
              <a:gd name="T82" fmla="*/ 2147483647 w 266"/>
              <a:gd name="T83" fmla="*/ 2147483647 h 444"/>
              <a:gd name="T84" fmla="*/ 2147483647 w 266"/>
              <a:gd name="T85" fmla="*/ 2147483647 h 4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6" h="444">
                <a:moveTo>
                  <a:pt x="78" y="2"/>
                </a:moveTo>
                <a:lnTo>
                  <a:pt x="78" y="6"/>
                </a:lnTo>
                <a:lnTo>
                  <a:pt x="78" y="8"/>
                </a:lnTo>
                <a:lnTo>
                  <a:pt x="82" y="6"/>
                </a:lnTo>
                <a:lnTo>
                  <a:pt x="80" y="10"/>
                </a:lnTo>
                <a:lnTo>
                  <a:pt x="84" y="12"/>
                </a:lnTo>
                <a:lnTo>
                  <a:pt x="86" y="12"/>
                </a:lnTo>
                <a:lnTo>
                  <a:pt x="86" y="10"/>
                </a:lnTo>
                <a:lnTo>
                  <a:pt x="88" y="10"/>
                </a:lnTo>
                <a:lnTo>
                  <a:pt x="88" y="16"/>
                </a:lnTo>
                <a:lnTo>
                  <a:pt x="92" y="22"/>
                </a:lnTo>
                <a:lnTo>
                  <a:pt x="96" y="22"/>
                </a:lnTo>
                <a:lnTo>
                  <a:pt x="98" y="18"/>
                </a:lnTo>
                <a:lnTo>
                  <a:pt x="102" y="20"/>
                </a:lnTo>
                <a:lnTo>
                  <a:pt x="100" y="24"/>
                </a:lnTo>
                <a:lnTo>
                  <a:pt x="104" y="34"/>
                </a:lnTo>
                <a:lnTo>
                  <a:pt x="102" y="38"/>
                </a:lnTo>
                <a:lnTo>
                  <a:pt x="112" y="36"/>
                </a:lnTo>
                <a:lnTo>
                  <a:pt x="114" y="40"/>
                </a:lnTo>
                <a:lnTo>
                  <a:pt x="112" y="44"/>
                </a:lnTo>
                <a:lnTo>
                  <a:pt x="116" y="46"/>
                </a:lnTo>
                <a:lnTo>
                  <a:pt x="120" y="46"/>
                </a:lnTo>
                <a:lnTo>
                  <a:pt x="120" y="48"/>
                </a:lnTo>
                <a:lnTo>
                  <a:pt x="126" y="54"/>
                </a:lnTo>
                <a:lnTo>
                  <a:pt x="128" y="62"/>
                </a:lnTo>
                <a:lnTo>
                  <a:pt x="122" y="66"/>
                </a:lnTo>
                <a:lnTo>
                  <a:pt x="126" y="70"/>
                </a:lnTo>
                <a:lnTo>
                  <a:pt x="126" y="78"/>
                </a:lnTo>
                <a:lnTo>
                  <a:pt x="132" y="84"/>
                </a:lnTo>
                <a:lnTo>
                  <a:pt x="132" y="92"/>
                </a:lnTo>
                <a:lnTo>
                  <a:pt x="138" y="98"/>
                </a:lnTo>
                <a:lnTo>
                  <a:pt x="146" y="100"/>
                </a:lnTo>
                <a:lnTo>
                  <a:pt x="144" y="102"/>
                </a:lnTo>
                <a:lnTo>
                  <a:pt x="146" y="104"/>
                </a:lnTo>
                <a:lnTo>
                  <a:pt x="150" y="102"/>
                </a:lnTo>
                <a:lnTo>
                  <a:pt x="156" y="104"/>
                </a:lnTo>
                <a:lnTo>
                  <a:pt x="152" y="108"/>
                </a:lnTo>
                <a:lnTo>
                  <a:pt x="156" y="110"/>
                </a:lnTo>
                <a:lnTo>
                  <a:pt x="158" y="112"/>
                </a:lnTo>
                <a:lnTo>
                  <a:pt x="170" y="112"/>
                </a:lnTo>
                <a:lnTo>
                  <a:pt x="172" y="116"/>
                </a:lnTo>
                <a:lnTo>
                  <a:pt x="172" y="114"/>
                </a:lnTo>
                <a:lnTo>
                  <a:pt x="170" y="112"/>
                </a:lnTo>
                <a:lnTo>
                  <a:pt x="174" y="110"/>
                </a:lnTo>
                <a:lnTo>
                  <a:pt x="176" y="114"/>
                </a:lnTo>
                <a:lnTo>
                  <a:pt x="178" y="112"/>
                </a:lnTo>
                <a:lnTo>
                  <a:pt x="180" y="112"/>
                </a:lnTo>
                <a:lnTo>
                  <a:pt x="180" y="114"/>
                </a:lnTo>
                <a:lnTo>
                  <a:pt x="182" y="114"/>
                </a:lnTo>
                <a:lnTo>
                  <a:pt x="180" y="112"/>
                </a:lnTo>
                <a:lnTo>
                  <a:pt x="184" y="112"/>
                </a:lnTo>
                <a:lnTo>
                  <a:pt x="186" y="114"/>
                </a:lnTo>
                <a:lnTo>
                  <a:pt x="186" y="118"/>
                </a:lnTo>
                <a:lnTo>
                  <a:pt x="188" y="118"/>
                </a:lnTo>
                <a:lnTo>
                  <a:pt x="188" y="114"/>
                </a:lnTo>
                <a:lnTo>
                  <a:pt x="192" y="120"/>
                </a:lnTo>
                <a:lnTo>
                  <a:pt x="192" y="118"/>
                </a:lnTo>
                <a:lnTo>
                  <a:pt x="194" y="120"/>
                </a:lnTo>
                <a:lnTo>
                  <a:pt x="200" y="120"/>
                </a:lnTo>
                <a:lnTo>
                  <a:pt x="198" y="122"/>
                </a:lnTo>
                <a:lnTo>
                  <a:pt x="204" y="120"/>
                </a:lnTo>
                <a:lnTo>
                  <a:pt x="204" y="122"/>
                </a:lnTo>
                <a:lnTo>
                  <a:pt x="206" y="124"/>
                </a:lnTo>
                <a:lnTo>
                  <a:pt x="206" y="126"/>
                </a:lnTo>
                <a:lnTo>
                  <a:pt x="208" y="124"/>
                </a:lnTo>
                <a:lnTo>
                  <a:pt x="210" y="126"/>
                </a:lnTo>
                <a:lnTo>
                  <a:pt x="208" y="128"/>
                </a:lnTo>
                <a:lnTo>
                  <a:pt x="210" y="128"/>
                </a:lnTo>
                <a:lnTo>
                  <a:pt x="210" y="130"/>
                </a:lnTo>
                <a:lnTo>
                  <a:pt x="210" y="132"/>
                </a:lnTo>
                <a:lnTo>
                  <a:pt x="214" y="136"/>
                </a:lnTo>
                <a:lnTo>
                  <a:pt x="218" y="132"/>
                </a:lnTo>
                <a:lnTo>
                  <a:pt x="218" y="130"/>
                </a:lnTo>
                <a:lnTo>
                  <a:pt x="220" y="130"/>
                </a:lnTo>
                <a:lnTo>
                  <a:pt x="222" y="132"/>
                </a:lnTo>
                <a:lnTo>
                  <a:pt x="228" y="124"/>
                </a:lnTo>
                <a:lnTo>
                  <a:pt x="230" y="128"/>
                </a:lnTo>
                <a:lnTo>
                  <a:pt x="236" y="128"/>
                </a:lnTo>
                <a:lnTo>
                  <a:pt x="234" y="126"/>
                </a:lnTo>
                <a:lnTo>
                  <a:pt x="242" y="122"/>
                </a:lnTo>
                <a:lnTo>
                  <a:pt x="246" y="128"/>
                </a:lnTo>
                <a:lnTo>
                  <a:pt x="250" y="138"/>
                </a:lnTo>
                <a:lnTo>
                  <a:pt x="250" y="144"/>
                </a:lnTo>
                <a:lnTo>
                  <a:pt x="258" y="148"/>
                </a:lnTo>
                <a:lnTo>
                  <a:pt x="262" y="152"/>
                </a:lnTo>
                <a:lnTo>
                  <a:pt x="260" y="154"/>
                </a:lnTo>
                <a:lnTo>
                  <a:pt x="266" y="156"/>
                </a:lnTo>
                <a:lnTo>
                  <a:pt x="258" y="434"/>
                </a:lnTo>
                <a:lnTo>
                  <a:pt x="184" y="432"/>
                </a:lnTo>
                <a:lnTo>
                  <a:pt x="184" y="444"/>
                </a:lnTo>
                <a:lnTo>
                  <a:pt x="82" y="442"/>
                </a:lnTo>
                <a:lnTo>
                  <a:pt x="0" y="438"/>
                </a:lnTo>
                <a:lnTo>
                  <a:pt x="0" y="414"/>
                </a:lnTo>
                <a:lnTo>
                  <a:pt x="8" y="116"/>
                </a:lnTo>
                <a:lnTo>
                  <a:pt x="14" y="116"/>
                </a:lnTo>
                <a:lnTo>
                  <a:pt x="18" y="2"/>
                </a:lnTo>
                <a:lnTo>
                  <a:pt x="22" y="0"/>
                </a:lnTo>
                <a:lnTo>
                  <a:pt x="26" y="2"/>
                </a:lnTo>
                <a:lnTo>
                  <a:pt x="28" y="0"/>
                </a:lnTo>
                <a:lnTo>
                  <a:pt x="28" y="4"/>
                </a:lnTo>
                <a:lnTo>
                  <a:pt x="32" y="2"/>
                </a:lnTo>
                <a:lnTo>
                  <a:pt x="34" y="4"/>
                </a:lnTo>
                <a:lnTo>
                  <a:pt x="38" y="0"/>
                </a:lnTo>
                <a:lnTo>
                  <a:pt x="38" y="4"/>
                </a:lnTo>
                <a:lnTo>
                  <a:pt x="40" y="4"/>
                </a:lnTo>
                <a:lnTo>
                  <a:pt x="40" y="6"/>
                </a:lnTo>
                <a:lnTo>
                  <a:pt x="44" y="4"/>
                </a:lnTo>
                <a:lnTo>
                  <a:pt x="44" y="10"/>
                </a:lnTo>
                <a:lnTo>
                  <a:pt x="48" y="6"/>
                </a:lnTo>
                <a:lnTo>
                  <a:pt x="50" y="6"/>
                </a:lnTo>
                <a:lnTo>
                  <a:pt x="50" y="4"/>
                </a:lnTo>
                <a:lnTo>
                  <a:pt x="52" y="6"/>
                </a:lnTo>
                <a:lnTo>
                  <a:pt x="60" y="8"/>
                </a:lnTo>
                <a:lnTo>
                  <a:pt x="60" y="4"/>
                </a:lnTo>
                <a:lnTo>
                  <a:pt x="62" y="6"/>
                </a:lnTo>
                <a:lnTo>
                  <a:pt x="64" y="4"/>
                </a:lnTo>
                <a:lnTo>
                  <a:pt x="66" y="8"/>
                </a:lnTo>
                <a:lnTo>
                  <a:pt x="66" y="4"/>
                </a:lnTo>
                <a:lnTo>
                  <a:pt x="68" y="4"/>
                </a:lnTo>
                <a:lnTo>
                  <a:pt x="66" y="2"/>
                </a:lnTo>
                <a:lnTo>
                  <a:pt x="70" y="2"/>
                </a:lnTo>
                <a:lnTo>
                  <a:pt x="72" y="0"/>
                </a:lnTo>
                <a:lnTo>
                  <a:pt x="72" y="4"/>
                </a:lnTo>
                <a:lnTo>
                  <a:pt x="78" y="2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4" name="Freeform 344">
            <a:extLst>
              <a:ext uri="{FF2B5EF4-FFF2-40B4-BE49-F238E27FC236}">
                <a16:creationId xmlns:a16="http://schemas.microsoft.com/office/drawing/2014/main" id="{99AE9D2F-3AE9-EC59-4389-E9374A9047E8}"/>
              </a:ext>
            </a:extLst>
          </p:cNvPr>
          <p:cNvSpPr>
            <a:spLocks/>
          </p:cNvSpPr>
          <p:nvPr/>
        </p:nvSpPr>
        <p:spPr bwMode="auto">
          <a:xfrm>
            <a:off x="4881564" y="5335589"/>
            <a:ext cx="822325" cy="803275"/>
          </a:xfrm>
          <a:custGeom>
            <a:avLst/>
            <a:gdLst>
              <a:gd name="T0" fmla="*/ 2147483647 w 390"/>
              <a:gd name="T1" fmla="*/ 2147483647 h 398"/>
              <a:gd name="T2" fmla="*/ 2147483647 w 390"/>
              <a:gd name="T3" fmla="*/ 2147483647 h 398"/>
              <a:gd name="T4" fmla="*/ 2147483647 w 390"/>
              <a:gd name="T5" fmla="*/ 2147483647 h 398"/>
              <a:gd name="T6" fmla="*/ 2147483647 w 390"/>
              <a:gd name="T7" fmla="*/ 2147483647 h 398"/>
              <a:gd name="T8" fmla="*/ 2147483647 w 390"/>
              <a:gd name="T9" fmla="*/ 2147483647 h 398"/>
              <a:gd name="T10" fmla="*/ 2147483647 w 390"/>
              <a:gd name="T11" fmla="*/ 2147483647 h 398"/>
              <a:gd name="T12" fmla="*/ 2147483647 w 390"/>
              <a:gd name="T13" fmla="*/ 2147483647 h 398"/>
              <a:gd name="T14" fmla="*/ 2147483647 w 390"/>
              <a:gd name="T15" fmla="*/ 2147483647 h 398"/>
              <a:gd name="T16" fmla="*/ 2147483647 w 390"/>
              <a:gd name="T17" fmla="*/ 2147483647 h 398"/>
              <a:gd name="T18" fmla="*/ 2147483647 w 390"/>
              <a:gd name="T19" fmla="*/ 2147483647 h 398"/>
              <a:gd name="T20" fmla="*/ 2147483647 w 390"/>
              <a:gd name="T21" fmla="*/ 2147483647 h 398"/>
              <a:gd name="T22" fmla="*/ 2147483647 w 390"/>
              <a:gd name="T23" fmla="*/ 2147483647 h 398"/>
              <a:gd name="T24" fmla="*/ 2147483647 w 390"/>
              <a:gd name="T25" fmla="*/ 2147483647 h 398"/>
              <a:gd name="T26" fmla="*/ 2147483647 w 390"/>
              <a:gd name="T27" fmla="*/ 2147483647 h 398"/>
              <a:gd name="T28" fmla="*/ 2147483647 w 390"/>
              <a:gd name="T29" fmla="*/ 2147483647 h 398"/>
              <a:gd name="T30" fmla="*/ 2147483647 w 390"/>
              <a:gd name="T31" fmla="*/ 2147483647 h 398"/>
              <a:gd name="T32" fmla="*/ 2147483647 w 390"/>
              <a:gd name="T33" fmla="*/ 2147483647 h 398"/>
              <a:gd name="T34" fmla="*/ 2147483647 w 390"/>
              <a:gd name="T35" fmla="*/ 2147483647 h 398"/>
              <a:gd name="T36" fmla="*/ 2147483647 w 390"/>
              <a:gd name="T37" fmla="*/ 2147483647 h 398"/>
              <a:gd name="T38" fmla="*/ 2147483647 w 390"/>
              <a:gd name="T39" fmla="*/ 2147483647 h 398"/>
              <a:gd name="T40" fmla="*/ 2147483647 w 390"/>
              <a:gd name="T41" fmla="*/ 2147483647 h 398"/>
              <a:gd name="T42" fmla="*/ 2147483647 w 390"/>
              <a:gd name="T43" fmla="*/ 2147483647 h 398"/>
              <a:gd name="T44" fmla="*/ 2147483647 w 390"/>
              <a:gd name="T45" fmla="*/ 2147483647 h 398"/>
              <a:gd name="T46" fmla="*/ 2147483647 w 390"/>
              <a:gd name="T47" fmla="*/ 2147483647 h 398"/>
              <a:gd name="T48" fmla="*/ 2147483647 w 390"/>
              <a:gd name="T49" fmla="*/ 2147483647 h 398"/>
              <a:gd name="T50" fmla="*/ 2147483647 w 390"/>
              <a:gd name="T51" fmla="*/ 2147483647 h 398"/>
              <a:gd name="T52" fmla="*/ 2147483647 w 390"/>
              <a:gd name="T53" fmla="*/ 2147483647 h 398"/>
              <a:gd name="T54" fmla="*/ 2147483647 w 390"/>
              <a:gd name="T55" fmla="*/ 2147483647 h 398"/>
              <a:gd name="T56" fmla="*/ 2147483647 w 390"/>
              <a:gd name="T57" fmla="*/ 2147483647 h 398"/>
              <a:gd name="T58" fmla="*/ 2147483647 w 390"/>
              <a:gd name="T59" fmla="*/ 2147483647 h 398"/>
              <a:gd name="T60" fmla="*/ 2147483647 w 390"/>
              <a:gd name="T61" fmla="*/ 2147483647 h 398"/>
              <a:gd name="T62" fmla="*/ 2147483647 w 390"/>
              <a:gd name="T63" fmla="*/ 2147483647 h 398"/>
              <a:gd name="T64" fmla="*/ 2147483647 w 390"/>
              <a:gd name="T65" fmla="*/ 2147483647 h 398"/>
              <a:gd name="T66" fmla="*/ 2147483647 w 390"/>
              <a:gd name="T67" fmla="*/ 2147483647 h 398"/>
              <a:gd name="T68" fmla="*/ 2147483647 w 390"/>
              <a:gd name="T69" fmla="*/ 2147483647 h 398"/>
              <a:gd name="T70" fmla="*/ 2147483647 w 390"/>
              <a:gd name="T71" fmla="*/ 2147483647 h 398"/>
              <a:gd name="T72" fmla="*/ 2147483647 w 390"/>
              <a:gd name="T73" fmla="*/ 2147483647 h 398"/>
              <a:gd name="T74" fmla="*/ 2147483647 w 390"/>
              <a:gd name="T75" fmla="*/ 2147483647 h 398"/>
              <a:gd name="T76" fmla="*/ 2147483647 w 390"/>
              <a:gd name="T77" fmla="*/ 2147483647 h 398"/>
              <a:gd name="T78" fmla="*/ 2147483647 w 390"/>
              <a:gd name="T79" fmla="*/ 2147483647 h 398"/>
              <a:gd name="T80" fmla="*/ 2147483647 w 390"/>
              <a:gd name="T81" fmla="*/ 2147483647 h 398"/>
              <a:gd name="T82" fmla="*/ 2147483647 w 390"/>
              <a:gd name="T83" fmla="*/ 2147483647 h 398"/>
              <a:gd name="T84" fmla="*/ 2147483647 w 390"/>
              <a:gd name="T85" fmla="*/ 2147483647 h 398"/>
              <a:gd name="T86" fmla="*/ 2147483647 w 390"/>
              <a:gd name="T87" fmla="*/ 2147483647 h 398"/>
              <a:gd name="T88" fmla="*/ 2147483647 w 390"/>
              <a:gd name="T89" fmla="*/ 2147483647 h 398"/>
              <a:gd name="T90" fmla="*/ 2147483647 w 390"/>
              <a:gd name="T91" fmla="*/ 2147483647 h 398"/>
              <a:gd name="T92" fmla="*/ 2147483647 w 390"/>
              <a:gd name="T93" fmla="*/ 2147483647 h 398"/>
              <a:gd name="T94" fmla="*/ 2147483647 w 390"/>
              <a:gd name="T95" fmla="*/ 2147483647 h 398"/>
              <a:gd name="T96" fmla="*/ 2147483647 w 390"/>
              <a:gd name="T97" fmla="*/ 2147483647 h 398"/>
              <a:gd name="T98" fmla="*/ 2147483647 w 390"/>
              <a:gd name="T99" fmla="*/ 2147483647 h 398"/>
              <a:gd name="T100" fmla="*/ 2147483647 w 390"/>
              <a:gd name="T101" fmla="*/ 2147483647 h 398"/>
              <a:gd name="T102" fmla="*/ 2147483647 w 390"/>
              <a:gd name="T103" fmla="*/ 2147483647 h 3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0" h="398">
                <a:moveTo>
                  <a:pt x="158" y="10"/>
                </a:moveTo>
                <a:lnTo>
                  <a:pt x="376" y="16"/>
                </a:lnTo>
                <a:lnTo>
                  <a:pt x="374" y="72"/>
                </a:lnTo>
                <a:lnTo>
                  <a:pt x="374" y="78"/>
                </a:lnTo>
                <a:lnTo>
                  <a:pt x="370" y="82"/>
                </a:lnTo>
                <a:lnTo>
                  <a:pt x="366" y="82"/>
                </a:lnTo>
                <a:lnTo>
                  <a:pt x="364" y="84"/>
                </a:lnTo>
                <a:lnTo>
                  <a:pt x="364" y="94"/>
                </a:lnTo>
                <a:lnTo>
                  <a:pt x="360" y="100"/>
                </a:lnTo>
                <a:lnTo>
                  <a:pt x="354" y="100"/>
                </a:lnTo>
                <a:lnTo>
                  <a:pt x="350" y="106"/>
                </a:lnTo>
                <a:lnTo>
                  <a:pt x="340" y="110"/>
                </a:lnTo>
                <a:lnTo>
                  <a:pt x="338" y="118"/>
                </a:lnTo>
                <a:lnTo>
                  <a:pt x="334" y="122"/>
                </a:lnTo>
                <a:lnTo>
                  <a:pt x="330" y="136"/>
                </a:lnTo>
                <a:lnTo>
                  <a:pt x="328" y="138"/>
                </a:lnTo>
                <a:lnTo>
                  <a:pt x="316" y="138"/>
                </a:lnTo>
                <a:lnTo>
                  <a:pt x="310" y="140"/>
                </a:lnTo>
                <a:lnTo>
                  <a:pt x="304" y="138"/>
                </a:lnTo>
                <a:lnTo>
                  <a:pt x="300" y="142"/>
                </a:lnTo>
                <a:lnTo>
                  <a:pt x="292" y="148"/>
                </a:lnTo>
                <a:lnTo>
                  <a:pt x="288" y="146"/>
                </a:lnTo>
                <a:lnTo>
                  <a:pt x="284" y="142"/>
                </a:lnTo>
                <a:lnTo>
                  <a:pt x="278" y="146"/>
                </a:lnTo>
                <a:lnTo>
                  <a:pt x="276" y="148"/>
                </a:lnTo>
                <a:lnTo>
                  <a:pt x="278" y="150"/>
                </a:lnTo>
                <a:lnTo>
                  <a:pt x="276" y="156"/>
                </a:lnTo>
                <a:lnTo>
                  <a:pt x="272" y="158"/>
                </a:lnTo>
                <a:lnTo>
                  <a:pt x="268" y="170"/>
                </a:lnTo>
                <a:lnTo>
                  <a:pt x="272" y="178"/>
                </a:lnTo>
                <a:lnTo>
                  <a:pt x="278" y="182"/>
                </a:lnTo>
                <a:lnTo>
                  <a:pt x="280" y="182"/>
                </a:lnTo>
                <a:lnTo>
                  <a:pt x="286" y="184"/>
                </a:lnTo>
                <a:lnTo>
                  <a:pt x="284" y="190"/>
                </a:lnTo>
                <a:lnTo>
                  <a:pt x="286" y="192"/>
                </a:lnTo>
                <a:lnTo>
                  <a:pt x="288" y="196"/>
                </a:lnTo>
                <a:lnTo>
                  <a:pt x="286" y="216"/>
                </a:lnTo>
                <a:lnTo>
                  <a:pt x="282" y="230"/>
                </a:lnTo>
                <a:lnTo>
                  <a:pt x="278" y="226"/>
                </a:lnTo>
                <a:lnTo>
                  <a:pt x="276" y="220"/>
                </a:lnTo>
                <a:lnTo>
                  <a:pt x="264" y="226"/>
                </a:lnTo>
                <a:lnTo>
                  <a:pt x="262" y="234"/>
                </a:lnTo>
                <a:lnTo>
                  <a:pt x="258" y="236"/>
                </a:lnTo>
                <a:lnTo>
                  <a:pt x="252" y="230"/>
                </a:lnTo>
                <a:lnTo>
                  <a:pt x="248" y="230"/>
                </a:lnTo>
                <a:lnTo>
                  <a:pt x="244" y="232"/>
                </a:lnTo>
                <a:lnTo>
                  <a:pt x="244" y="230"/>
                </a:lnTo>
                <a:lnTo>
                  <a:pt x="242" y="230"/>
                </a:lnTo>
                <a:lnTo>
                  <a:pt x="242" y="244"/>
                </a:lnTo>
                <a:lnTo>
                  <a:pt x="252" y="250"/>
                </a:lnTo>
                <a:lnTo>
                  <a:pt x="250" y="254"/>
                </a:lnTo>
                <a:lnTo>
                  <a:pt x="250" y="260"/>
                </a:lnTo>
                <a:lnTo>
                  <a:pt x="248" y="262"/>
                </a:lnTo>
                <a:lnTo>
                  <a:pt x="244" y="266"/>
                </a:lnTo>
                <a:lnTo>
                  <a:pt x="252" y="272"/>
                </a:lnTo>
                <a:lnTo>
                  <a:pt x="256" y="272"/>
                </a:lnTo>
                <a:lnTo>
                  <a:pt x="256" y="274"/>
                </a:lnTo>
                <a:lnTo>
                  <a:pt x="250" y="274"/>
                </a:lnTo>
                <a:lnTo>
                  <a:pt x="248" y="280"/>
                </a:lnTo>
                <a:lnTo>
                  <a:pt x="256" y="288"/>
                </a:lnTo>
                <a:lnTo>
                  <a:pt x="264" y="290"/>
                </a:lnTo>
                <a:lnTo>
                  <a:pt x="266" y="288"/>
                </a:lnTo>
                <a:lnTo>
                  <a:pt x="268" y="280"/>
                </a:lnTo>
                <a:lnTo>
                  <a:pt x="282" y="288"/>
                </a:lnTo>
                <a:lnTo>
                  <a:pt x="284" y="290"/>
                </a:lnTo>
                <a:lnTo>
                  <a:pt x="280" y="298"/>
                </a:lnTo>
                <a:lnTo>
                  <a:pt x="280" y="304"/>
                </a:lnTo>
                <a:lnTo>
                  <a:pt x="276" y="302"/>
                </a:lnTo>
                <a:lnTo>
                  <a:pt x="276" y="304"/>
                </a:lnTo>
                <a:lnTo>
                  <a:pt x="278" y="308"/>
                </a:lnTo>
                <a:lnTo>
                  <a:pt x="282" y="310"/>
                </a:lnTo>
                <a:lnTo>
                  <a:pt x="284" y="318"/>
                </a:lnTo>
                <a:lnTo>
                  <a:pt x="290" y="316"/>
                </a:lnTo>
                <a:lnTo>
                  <a:pt x="290" y="310"/>
                </a:lnTo>
                <a:lnTo>
                  <a:pt x="292" y="310"/>
                </a:lnTo>
                <a:lnTo>
                  <a:pt x="292" y="316"/>
                </a:lnTo>
                <a:lnTo>
                  <a:pt x="290" y="322"/>
                </a:lnTo>
                <a:lnTo>
                  <a:pt x="290" y="334"/>
                </a:lnTo>
                <a:lnTo>
                  <a:pt x="310" y="334"/>
                </a:lnTo>
                <a:lnTo>
                  <a:pt x="320" y="330"/>
                </a:lnTo>
                <a:lnTo>
                  <a:pt x="324" y="330"/>
                </a:lnTo>
                <a:lnTo>
                  <a:pt x="328" y="332"/>
                </a:lnTo>
                <a:lnTo>
                  <a:pt x="328" y="334"/>
                </a:lnTo>
                <a:lnTo>
                  <a:pt x="326" y="340"/>
                </a:lnTo>
                <a:lnTo>
                  <a:pt x="334" y="338"/>
                </a:lnTo>
                <a:lnTo>
                  <a:pt x="332" y="346"/>
                </a:lnTo>
                <a:lnTo>
                  <a:pt x="338" y="346"/>
                </a:lnTo>
                <a:lnTo>
                  <a:pt x="340" y="350"/>
                </a:lnTo>
                <a:lnTo>
                  <a:pt x="338" y="358"/>
                </a:lnTo>
                <a:lnTo>
                  <a:pt x="334" y="356"/>
                </a:lnTo>
                <a:lnTo>
                  <a:pt x="332" y="358"/>
                </a:lnTo>
                <a:lnTo>
                  <a:pt x="334" y="364"/>
                </a:lnTo>
                <a:lnTo>
                  <a:pt x="338" y="362"/>
                </a:lnTo>
                <a:lnTo>
                  <a:pt x="352" y="354"/>
                </a:lnTo>
                <a:lnTo>
                  <a:pt x="354" y="354"/>
                </a:lnTo>
                <a:lnTo>
                  <a:pt x="358" y="358"/>
                </a:lnTo>
                <a:lnTo>
                  <a:pt x="362" y="360"/>
                </a:lnTo>
                <a:lnTo>
                  <a:pt x="370" y="358"/>
                </a:lnTo>
                <a:lnTo>
                  <a:pt x="376" y="366"/>
                </a:lnTo>
                <a:lnTo>
                  <a:pt x="374" y="374"/>
                </a:lnTo>
                <a:lnTo>
                  <a:pt x="378" y="382"/>
                </a:lnTo>
                <a:lnTo>
                  <a:pt x="382" y="386"/>
                </a:lnTo>
                <a:lnTo>
                  <a:pt x="386" y="378"/>
                </a:lnTo>
                <a:lnTo>
                  <a:pt x="388" y="378"/>
                </a:lnTo>
                <a:lnTo>
                  <a:pt x="390" y="382"/>
                </a:lnTo>
                <a:lnTo>
                  <a:pt x="388" y="390"/>
                </a:lnTo>
                <a:lnTo>
                  <a:pt x="386" y="390"/>
                </a:lnTo>
                <a:lnTo>
                  <a:pt x="380" y="386"/>
                </a:lnTo>
                <a:lnTo>
                  <a:pt x="380" y="390"/>
                </a:lnTo>
                <a:lnTo>
                  <a:pt x="378" y="388"/>
                </a:lnTo>
                <a:lnTo>
                  <a:pt x="376" y="388"/>
                </a:lnTo>
                <a:lnTo>
                  <a:pt x="368" y="382"/>
                </a:lnTo>
                <a:lnTo>
                  <a:pt x="366" y="382"/>
                </a:lnTo>
                <a:lnTo>
                  <a:pt x="368" y="388"/>
                </a:lnTo>
                <a:lnTo>
                  <a:pt x="364" y="388"/>
                </a:lnTo>
                <a:lnTo>
                  <a:pt x="364" y="390"/>
                </a:lnTo>
                <a:lnTo>
                  <a:pt x="362" y="392"/>
                </a:lnTo>
                <a:lnTo>
                  <a:pt x="366" y="394"/>
                </a:lnTo>
                <a:lnTo>
                  <a:pt x="358" y="392"/>
                </a:lnTo>
                <a:lnTo>
                  <a:pt x="356" y="396"/>
                </a:lnTo>
                <a:lnTo>
                  <a:pt x="352" y="396"/>
                </a:lnTo>
                <a:lnTo>
                  <a:pt x="342" y="394"/>
                </a:lnTo>
                <a:lnTo>
                  <a:pt x="340" y="390"/>
                </a:lnTo>
                <a:lnTo>
                  <a:pt x="332" y="388"/>
                </a:lnTo>
                <a:lnTo>
                  <a:pt x="326" y="392"/>
                </a:lnTo>
                <a:lnTo>
                  <a:pt x="326" y="396"/>
                </a:lnTo>
                <a:lnTo>
                  <a:pt x="322" y="398"/>
                </a:lnTo>
                <a:lnTo>
                  <a:pt x="306" y="396"/>
                </a:lnTo>
                <a:lnTo>
                  <a:pt x="304" y="392"/>
                </a:lnTo>
                <a:lnTo>
                  <a:pt x="306" y="390"/>
                </a:lnTo>
                <a:lnTo>
                  <a:pt x="302" y="388"/>
                </a:lnTo>
                <a:lnTo>
                  <a:pt x="298" y="390"/>
                </a:lnTo>
                <a:lnTo>
                  <a:pt x="296" y="388"/>
                </a:lnTo>
                <a:lnTo>
                  <a:pt x="292" y="390"/>
                </a:lnTo>
                <a:lnTo>
                  <a:pt x="290" y="388"/>
                </a:lnTo>
                <a:lnTo>
                  <a:pt x="284" y="386"/>
                </a:lnTo>
                <a:lnTo>
                  <a:pt x="284" y="378"/>
                </a:lnTo>
                <a:lnTo>
                  <a:pt x="280" y="376"/>
                </a:lnTo>
                <a:lnTo>
                  <a:pt x="280" y="374"/>
                </a:lnTo>
                <a:lnTo>
                  <a:pt x="268" y="374"/>
                </a:lnTo>
                <a:lnTo>
                  <a:pt x="260" y="374"/>
                </a:lnTo>
                <a:lnTo>
                  <a:pt x="252" y="370"/>
                </a:lnTo>
                <a:lnTo>
                  <a:pt x="250" y="374"/>
                </a:lnTo>
                <a:lnTo>
                  <a:pt x="244" y="376"/>
                </a:lnTo>
                <a:lnTo>
                  <a:pt x="240" y="382"/>
                </a:lnTo>
                <a:lnTo>
                  <a:pt x="234" y="380"/>
                </a:lnTo>
                <a:lnTo>
                  <a:pt x="228" y="386"/>
                </a:lnTo>
                <a:lnTo>
                  <a:pt x="100" y="380"/>
                </a:lnTo>
                <a:lnTo>
                  <a:pt x="0" y="376"/>
                </a:lnTo>
                <a:lnTo>
                  <a:pt x="2" y="316"/>
                </a:lnTo>
                <a:lnTo>
                  <a:pt x="1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4"/>
                </a:lnTo>
                <a:lnTo>
                  <a:pt x="26" y="32"/>
                </a:lnTo>
                <a:lnTo>
                  <a:pt x="30" y="30"/>
                </a:lnTo>
                <a:lnTo>
                  <a:pt x="32" y="32"/>
                </a:lnTo>
                <a:lnTo>
                  <a:pt x="34" y="28"/>
                </a:lnTo>
                <a:lnTo>
                  <a:pt x="36" y="30"/>
                </a:lnTo>
                <a:lnTo>
                  <a:pt x="40" y="30"/>
                </a:lnTo>
                <a:lnTo>
                  <a:pt x="40" y="34"/>
                </a:lnTo>
                <a:lnTo>
                  <a:pt x="44" y="34"/>
                </a:lnTo>
                <a:lnTo>
                  <a:pt x="44" y="36"/>
                </a:lnTo>
                <a:lnTo>
                  <a:pt x="48" y="38"/>
                </a:lnTo>
                <a:lnTo>
                  <a:pt x="52" y="36"/>
                </a:lnTo>
                <a:lnTo>
                  <a:pt x="54" y="42"/>
                </a:lnTo>
                <a:lnTo>
                  <a:pt x="58" y="42"/>
                </a:lnTo>
                <a:lnTo>
                  <a:pt x="60" y="42"/>
                </a:lnTo>
                <a:lnTo>
                  <a:pt x="62" y="44"/>
                </a:lnTo>
                <a:lnTo>
                  <a:pt x="66" y="42"/>
                </a:lnTo>
                <a:lnTo>
                  <a:pt x="66" y="40"/>
                </a:lnTo>
                <a:lnTo>
                  <a:pt x="68" y="42"/>
                </a:lnTo>
                <a:lnTo>
                  <a:pt x="74" y="40"/>
                </a:lnTo>
                <a:lnTo>
                  <a:pt x="78" y="36"/>
                </a:lnTo>
                <a:lnTo>
                  <a:pt x="82" y="36"/>
                </a:lnTo>
                <a:lnTo>
                  <a:pt x="88" y="38"/>
                </a:lnTo>
                <a:lnTo>
                  <a:pt x="90" y="36"/>
                </a:lnTo>
                <a:lnTo>
                  <a:pt x="88" y="34"/>
                </a:lnTo>
                <a:lnTo>
                  <a:pt x="98" y="32"/>
                </a:lnTo>
                <a:lnTo>
                  <a:pt x="98" y="30"/>
                </a:lnTo>
                <a:lnTo>
                  <a:pt x="106" y="30"/>
                </a:lnTo>
                <a:lnTo>
                  <a:pt x="104" y="28"/>
                </a:lnTo>
                <a:lnTo>
                  <a:pt x="112" y="22"/>
                </a:lnTo>
                <a:lnTo>
                  <a:pt x="114" y="22"/>
                </a:lnTo>
                <a:lnTo>
                  <a:pt x="116" y="18"/>
                </a:lnTo>
                <a:lnTo>
                  <a:pt x="118" y="20"/>
                </a:lnTo>
                <a:lnTo>
                  <a:pt x="122" y="16"/>
                </a:lnTo>
                <a:lnTo>
                  <a:pt x="124" y="20"/>
                </a:lnTo>
                <a:lnTo>
                  <a:pt x="126" y="12"/>
                </a:lnTo>
                <a:lnTo>
                  <a:pt x="130" y="12"/>
                </a:lnTo>
                <a:lnTo>
                  <a:pt x="124" y="8"/>
                </a:lnTo>
                <a:lnTo>
                  <a:pt x="132" y="8"/>
                </a:lnTo>
                <a:lnTo>
                  <a:pt x="132" y="4"/>
                </a:lnTo>
                <a:lnTo>
                  <a:pt x="134" y="0"/>
                </a:lnTo>
                <a:lnTo>
                  <a:pt x="136" y="2"/>
                </a:lnTo>
                <a:lnTo>
                  <a:pt x="134" y="6"/>
                </a:lnTo>
                <a:lnTo>
                  <a:pt x="138" y="2"/>
                </a:lnTo>
                <a:lnTo>
                  <a:pt x="142" y="2"/>
                </a:lnTo>
                <a:lnTo>
                  <a:pt x="140" y="2"/>
                </a:lnTo>
                <a:lnTo>
                  <a:pt x="142" y="0"/>
                </a:lnTo>
                <a:lnTo>
                  <a:pt x="148" y="8"/>
                </a:lnTo>
                <a:lnTo>
                  <a:pt x="156" y="12"/>
                </a:lnTo>
                <a:lnTo>
                  <a:pt x="158" y="1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5" name="Freeform 345">
            <a:extLst>
              <a:ext uri="{FF2B5EF4-FFF2-40B4-BE49-F238E27FC236}">
                <a16:creationId xmlns:a16="http://schemas.microsoft.com/office/drawing/2014/main" id="{12F852CA-D56A-49FF-BE82-6C40395595B7}"/>
              </a:ext>
            </a:extLst>
          </p:cNvPr>
          <p:cNvSpPr>
            <a:spLocks/>
          </p:cNvSpPr>
          <p:nvPr/>
        </p:nvSpPr>
        <p:spPr bwMode="auto">
          <a:xfrm>
            <a:off x="5973764" y="5534025"/>
            <a:ext cx="623887" cy="939800"/>
          </a:xfrm>
          <a:custGeom>
            <a:avLst/>
            <a:gdLst>
              <a:gd name="T0" fmla="*/ 2147483647 w 296"/>
              <a:gd name="T1" fmla="*/ 2147483647 h 466"/>
              <a:gd name="T2" fmla="*/ 2147483647 w 296"/>
              <a:gd name="T3" fmla="*/ 2147483647 h 466"/>
              <a:gd name="T4" fmla="*/ 2147483647 w 296"/>
              <a:gd name="T5" fmla="*/ 2147483647 h 466"/>
              <a:gd name="T6" fmla="*/ 2147483647 w 296"/>
              <a:gd name="T7" fmla="*/ 2147483647 h 466"/>
              <a:gd name="T8" fmla="*/ 2147483647 w 296"/>
              <a:gd name="T9" fmla="*/ 2147483647 h 466"/>
              <a:gd name="T10" fmla="*/ 2147483647 w 296"/>
              <a:gd name="T11" fmla="*/ 2147483647 h 466"/>
              <a:gd name="T12" fmla="*/ 2147483647 w 296"/>
              <a:gd name="T13" fmla="*/ 2147483647 h 466"/>
              <a:gd name="T14" fmla="*/ 2147483647 w 296"/>
              <a:gd name="T15" fmla="*/ 2147483647 h 466"/>
              <a:gd name="T16" fmla="*/ 2147483647 w 296"/>
              <a:gd name="T17" fmla="*/ 2147483647 h 466"/>
              <a:gd name="T18" fmla="*/ 2147483647 w 296"/>
              <a:gd name="T19" fmla="*/ 2147483647 h 466"/>
              <a:gd name="T20" fmla="*/ 2147483647 w 296"/>
              <a:gd name="T21" fmla="*/ 2147483647 h 466"/>
              <a:gd name="T22" fmla="*/ 2147483647 w 296"/>
              <a:gd name="T23" fmla="*/ 2147483647 h 466"/>
              <a:gd name="T24" fmla="*/ 2147483647 w 296"/>
              <a:gd name="T25" fmla="*/ 2147483647 h 466"/>
              <a:gd name="T26" fmla="*/ 2147483647 w 296"/>
              <a:gd name="T27" fmla="*/ 2147483647 h 466"/>
              <a:gd name="T28" fmla="*/ 2147483647 w 296"/>
              <a:gd name="T29" fmla="*/ 2147483647 h 466"/>
              <a:gd name="T30" fmla="*/ 2147483647 w 296"/>
              <a:gd name="T31" fmla="*/ 2147483647 h 466"/>
              <a:gd name="T32" fmla="*/ 2147483647 w 296"/>
              <a:gd name="T33" fmla="*/ 2147483647 h 466"/>
              <a:gd name="T34" fmla="*/ 2147483647 w 296"/>
              <a:gd name="T35" fmla="*/ 2147483647 h 466"/>
              <a:gd name="T36" fmla="*/ 2147483647 w 296"/>
              <a:gd name="T37" fmla="*/ 2147483647 h 466"/>
              <a:gd name="T38" fmla="*/ 2147483647 w 296"/>
              <a:gd name="T39" fmla="*/ 2147483647 h 466"/>
              <a:gd name="T40" fmla="*/ 2147483647 w 296"/>
              <a:gd name="T41" fmla="*/ 2147483647 h 466"/>
              <a:gd name="T42" fmla="*/ 2147483647 w 296"/>
              <a:gd name="T43" fmla="*/ 2147483647 h 466"/>
              <a:gd name="T44" fmla="*/ 2147483647 w 296"/>
              <a:gd name="T45" fmla="*/ 2147483647 h 466"/>
              <a:gd name="T46" fmla="*/ 2147483647 w 296"/>
              <a:gd name="T47" fmla="*/ 2147483647 h 466"/>
              <a:gd name="T48" fmla="*/ 2147483647 w 296"/>
              <a:gd name="T49" fmla="*/ 2147483647 h 466"/>
              <a:gd name="T50" fmla="*/ 2147483647 w 296"/>
              <a:gd name="T51" fmla="*/ 2147483647 h 466"/>
              <a:gd name="T52" fmla="*/ 2147483647 w 296"/>
              <a:gd name="T53" fmla="*/ 2147483647 h 466"/>
              <a:gd name="T54" fmla="*/ 2147483647 w 296"/>
              <a:gd name="T55" fmla="*/ 2147483647 h 466"/>
              <a:gd name="T56" fmla="*/ 2147483647 w 296"/>
              <a:gd name="T57" fmla="*/ 2147483647 h 466"/>
              <a:gd name="T58" fmla="*/ 2147483647 w 296"/>
              <a:gd name="T59" fmla="*/ 2147483647 h 466"/>
              <a:gd name="T60" fmla="*/ 2147483647 w 296"/>
              <a:gd name="T61" fmla="*/ 2147483647 h 466"/>
              <a:gd name="T62" fmla="*/ 2147483647 w 296"/>
              <a:gd name="T63" fmla="*/ 2147483647 h 466"/>
              <a:gd name="T64" fmla="*/ 2147483647 w 296"/>
              <a:gd name="T65" fmla="*/ 2147483647 h 466"/>
              <a:gd name="T66" fmla="*/ 2147483647 w 296"/>
              <a:gd name="T67" fmla="*/ 2147483647 h 466"/>
              <a:gd name="T68" fmla="*/ 2147483647 w 296"/>
              <a:gd name="T69" fmla="*/ 2147483647 h 466"/>
              <a:gd name="T70" fmla="*/ 2147483647 w 296"/>
              <a:gd name="T71" fmla="*/ 2147483647 h 466"/>
              <a:gd name="T72" fmla="*/ 2147483647 w 296"/>
              <a:gd name="T73" fmla="*/ 2147483647 h 466"/>
              <a:gd name="T74" fmla="*/ 2147483647 w 296"/>
              <a:gd name="T75" fmla="*/ 2147483647 h 466"/>
              <a:gd name="T76" fmla="*/ 2147483647 w 296"/>
              <a:gd name="T77" fmla="*/ 2147483647 h 466"/>
              <a:gd name="T78" fmla="*/ 2147483647 w 296"/>
              <a:gd name="T79" fmla="*/ 2147483647 h 466"/>
              <a:gd name="T80" fmla="*/ 2147483647 w 296"/>
              <a:gd name="T81" fmla="*/ 2147483647 h 466"/>
              <a:gd name="T82" fmla="*/ 2147483647 w 296"/>
              <a:gd name="T83" fmla="*/ 2147483647 h 466"/>
              <a:gd name="T84" fmla="*/ 2147483647 w 296"/>
              <a:gd name="T85" fmla="*/ 2147483647 h 466"/>
              <a:gd name="T86" fmla="*/ 2147483647 w 296"/>
              <a:gd name="T87" fmla="*/ 2147483647 h 466"/>
              <a:gd name="T88" fmla="*/ 2147483647 w 296"/>
              <a:gd name="T89" fmla="*/ 2147483647 h 466"/>
              <a:gd name="T90" fmla="*/ 2147483647 w 296"/>
              <a:gd name="T91" fmla="*/ 2147483647 h 466"/>
              <a:gd name="T92" fmla="*/ 2147483647 w 296"/>
              <a:gd name="T93" fmla="*/ 2147483647 h 466"/>
              <a:gd name="T94" fmla="*/ 2147483647 w 296"/>
              <a:gd name="T95" fmla="*/ 2147483647 h 466"/>
              <a:gd name="T96" fmla="*/ 2147483647 w 296"/>
              <a:gd name="T97" fmla="*/ 2147483647 h 466"/>
              <a:gd name="T98" fmla="*/ 2147483647 w 296"/>
              <a:gd name="T99" fmla="*/ 2147483647 h 466"/>
              <a:gd name="T100" fmla="*/ 2147483647 w 296"/>
              <a:gd name="T101" fmla="*/ 2147483647 h 466"/>
              <a:gd name="T102" fmla="*/ 2147483647 w 296"/>
              <a:gd name="T103" fmla="*/ 2147483647 h 466"/>
              <a:gd name="T104" fmla="*/ 2147483647 w 296"/>
              <a:gd name="T105" fmla="*/ 2147483647 h 466"/>
              <a:gd name="T106" fmla="*/ 2147483647 w 296"/>
              <a:gd name="T107" fmla="*/ 2147483647 h 466"/>
              <a:gd name="T108" fmla="*/ 2147483647 w 296"/>
              <a:gd name="T109" fmla="*/ 2147483647 h 466"/>
              <a:gd name="T110" fmla="*/ 2147483647 w 296"/>
              <a:gd name="T111" fmla="*/ 0 h 466"/>
              <a:gd name="T112" fmla="*/ 2147483647 w 296"/>
              <a:gd name="T113" fmla="*/ 2147483647 h 4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6" h="466">
                <a:moveTo>
                  <a:pt x="286" y="2"/>
                </a:moveTo>
                <a:lnTo>
                  <a:pt x="286" y="152"/>
                </a:lnTo>
                <a:lnTo>
                  <a:pt x="262" y="152"/>
                </a:lnTo>
                <a:lnTo>
                  <a:pt x="262" y="158"/>
                </a:lnTo>
                <a:lnTo>
                  <a:pt x="266" y="160"/>
                </a:lnTo>
                <a:lnTo>
                  <a:pt x="264" y="164"/>
                </a:lnTo>
                <a:lnTo>
                  <a:pt x="270" y="164"/>
                </a:lnTo>
                <a:lnTo>
                  <a:pt x="270" y="166"/>
                </a:lnTo>
                <a:lnTo>
                  <a:pt x="262" y="168"/>
                </a:lnTo>
                <a:lnTo>
                  <a:pt x="266" y="170"/>
                </a:lnTo>
                <a:lnTo>
                  <a:pt x="270" y="176"/>
                </a:lnTo>
                <a:lnTo>
                  <a:pt x="262" y="182"/>
                </a:lnTo>
                <a:lnTo>
                  <a:pt x="262" y="190"/>
                </a:lnTo>
                <a:lnTo>
                  <a:pt x="270" y="200"/>
                </a:lnTo>
                <a:lnTo>
                  <a:pt x="262" y="204"/>
                </a:lnTo>
                <a:lnTo>
                  <a:pt x="256" y="212"/>
                </a:lnTo>
                <a:lnTo>
                  <a:pt x="260" y="224"/>
                </a:lnTo>
                <a:lnTo>
                  <a:pt x="270" y="228"/>
                </a:lnTo>
                <a:lnTo>
                  <a:pt x="272" y="226"/>
                </a:lnTo>
                <a:lnTo>
                  <a:pt x="274" y="232"/>
                </a:lnTo>
                <a:lnTo>
                  <a:pt x="266" y="238"/>
                </a:lnTo>
                <a:lnTo>
                  <a:pt x="270" y="244"/>
                </a:lnTo>
                <a:lnTo>
                  <a:pt x="266" y="248"/>
                </a:lnTo>
                <a:lnTo>
                  <a:pt x="276" y="264"/>
                </a:lnTo>
                <a:lnTo>
                  <a:pt x="278" y="274"/>
                </a:lnTo>
                <a:lnTo>
                  <a:pt x="286" y="274"/>
                </a:lnTo>
                <a:lnTo>
                  <a:pt x="296" y="280"/>
                </a:lnTo>
                <a:lnTo>
                  <a:pt x="290" y="290"/>
                </a:lnTo>
                <a:lnTo>
                  <a:pt x="292" y="300"/>
                </a:lnTo>
                <a:lnTo>
                  <a:pt x="288" y="304"/>
                </a:lnTo>
                <a:lnTo>
                  <a:pt x="282" y="308"/>
                </a:lnTo>
                <a:lnTo>
                  <a:pt x="276" y="306"/>
                </a:lnTo>
                <a:lnTo>
                  <a:pt x="278" y="314"/>
                </a:lnTo>
                <a:lnTo>
                  <a:pt x="284" y="324"/>
                </a:lnTo>
                <a:lnTo>
                  <a:pt x="286" y="332"/>
                </a:lnTo>
                <a:lnTo>
                  <a:pt x="284" y="334"/>
                </a:lnTo>
                <a:lnTo>
                  <a:pt x="286" y="336"/>
                </a:lnTo>
                <a:lnTo>
                  <a:pt x="284" y="338"/>
                </a:lnTo>
                <a:lnTo>
                  <a:pt x="286" y="342"/>
                </a:lnTo>
                <a:lnTo>
                  <a:pt x="284" y="346"/>
                </a:lnTo>
                <a:lnTo>
                  <a:pt x="282" y="348"/>
                </a:lnTo>
                <a:lnTo>
                  <a:pt x="276" y="348"/>
                </a:lnTo>
                <a:lnTo>
                  <a:pt x="272" y="350"/>
                </a:lnTo>
                <a:lnTo>
                  <a:pt x="272" y="348"/>
                </a:lnTo>
                <a:lnTo>
                  <a:pt x="274" y="346"/>
                </a:lnTo>
                <a:lnTo>
                  <a:pt x="272" y="346"/>
                </a:lnTo>
                <a:lnTo>
                  <a:pt x="274" y="344"/>
                </a:lnTo>
                <a:lnTo>
                  <a:pt x="266" y="344"/>
                </a:lnTo>
                <a:lnTo>
                  <a:pt x="260" y="350"/>
                </a:lnTo>
                <a:lnTo>
                  <a:pt x="266" y="362"/>
                </a:lnTo>
                <a:lnTo>
                  <a:pt x="262" y="364"/>
                </a:lnTo>
                <a:lnTo>
                  <a:pt x="262" y="362"/>
                </a:lnTo>
                <a:lnTo>
                  <a:pt x="260" y="362"/>
                </a:lnTo>
                <a:lnTo>
                  <a:pt x="252" y="366"/>
                </a:lnTo>
                <a:lnTo>
                  <a:pt x="252" y="370"/>
                </a:lnTo>
                <a:lnTo>
                  <a:pt x="250" y="370"/>
                </a:lnTo>
                <a:lnTo>
                  <a:pt x="246" y="364"/>
                </a:lnTo>
                <a:lnTo>
                  <a:pt x="240" y="368"/>
                </a:lnTo>
                <a:lnTo>
                  <a:pt x="242" y="376"/>
                </a:lnTo>
                <a:lnTo>
                  <a:pt x="242" y="378"/>
                </a:lnTo>
                <a:lnTo>
                  <a:pt x="238" y="376"/>
                </a:lnTo>
                <a:lnTo>
                  <a:pt x="236" y="380"/>
                </a:lnTo>
                <a:lnTo>
                  <a:pt x="238" y="384"/>
                </a:lnTo>
                <a:lnTo>
                  <a:pt x="234" y="384"/>
                </a:lnTo>
                <a:lnTo>
                  <a:pt x="232" y="388"/>
                </a:lnTo>
                <a:lnTo>
                  <a:pt x="226" y="384"/>
                </a:lnTo>
                <a:lnTo>
                  <a:pt x="222" y="386"/>
                </a:lnTo>
                <a:lnTo>
                  <a:pt x="222" y="390"/>
                </a:lnTo>
                <a:lnTo>
                  <a:pt x="220" y="388"/>
                </a:lnTo>
                <a:lnTo>
                  <a:pt x="216" y="390"/>
                </a:lnTo>
                <a:lnTo>
                  <a:pt x="216" y="392"/>
                </a:lnTo>
                <a:lnTo>
                  <a:pt x="218" y="392"/>
                </a:lnTo>
                <a:lnTo>
                  <a:pt x="220" y="398"/>
                </a:lnTo>
                <a:lnTo>
                  <a:pt x="218" y="402"/>
                </a:lnTo>
                <a:lnTo>
                  <a:pt x="216" y="400"/>
                </a:lnTo>
                <a:lnTo>
                  <a:pt x="214" y="402"/>
                </a:lnTo>
                <a:lnTo>
                  <a:pt x="208" y="400"/>
                </a:lnTo>
                <a:lnTo>
                  <a:pt x="206" y="402"/>
                </a:lnTo>
                <a:lnTo>
                  <a:pt x="206" y="404"/>
                </a:lnTo>
                <a:lnTo>
                  <a:pt x="208" y="406"/>
                </a:lnTo>
                <a:lnTo>
                  <a:pt x="206" y="408"/>
                </a:lnTo>
                <a:lnTo>
                  <a:pt x="206" y="412"/>
                </a:lnTo>
                <a:lnTo>
                  <a:pt x="212" y="412"/>
                </a:lnTo>
                <a:lnTo>
                  <a:pt x="212" y="422"/>
                </a:lnTo>
                <a:lnTo>
                  <a:pt x="188" y="422"/>
                </a:lnTo>
                <a:lnTo>
                  <a:pt x="186" y="428"/>
                </a:lnTo>
                <a:lnTo>
                  <a:pt x="178" y="426"/>
                </a:lnTo>
                <a:lnTo>
                  <a:pt x="178" y="428"/>
                </a:lnTo>
                <a:lnTo>
                  <a:pt x="172" y="438"/>
                </a:lnTo>
                <a:lnTo>
                  <a:pt x="174" y="442"/>
                </a:lnTo>
                <a:lnTo>
                  <a:pt x="172" y="444"/>
                </a:lnTo>
                <a:lnTo>
                  <a:pt x="174" y="446"/>
                </a:lnTo>
                <a:lnTo>
                  <a:pt x="176" y="444"/>
                </a:lnTo>
                <a:lnTo>
                  <a:pt x="178" y="448"/>
                </a:lnTo>
                <a:lnTo>
                  <a:pt x="174" y="448"/>
                </a:lnTo>
                <a:lnTo>
                  <a:pt x="178" y="450"/>
                </a:lnTo>
                <a:lnTo>
                  <a:pt x="174" y="454"/>
                </a:lnTo>
                <a:lnTo>
                  <a:pt x="176" y="456"/>
                </a:lnTo>
                <a:lnTo>
                  <a:pt x="172" y="464"/>
                </a:lnTo>
                <a:lnTo>
                  <a:pt x="166" y="466"/>
                </a:lnTo>
                <a:lnTo>
                  <a:pt x="164" y="464"/>
                </a:lnTo>
                <a:lnTo>
                  <a:pt x="166" y="460"/>
                </a:lnTo>
                <a:lnTo>
                  <a:pt x="164" y="458"/>
                </a:lnTo>
                <a:lnTo>
                  <a:pt x="160" y="460"/>
                </a:lnTo>
                <a:lnTo>
                  <a:pt x="154" y="460"/>
                </a:lnTo>
                <a:lnTo>
                  <a:pt x="156" y="464"/>
                </a:lnTo>
                <a:lnTo>
                  <a:pt x="154" y="466"/>
                </a:lnTo>
                <a:lnTo>
                  <a:pt x="146" y="464"/>
                </a:lnTo>
                <a:lnTo>
                  <a:pt x="152" y="458"/>
                </a:lnTo>
                <a:lnTo>
                  <a:pt x="154" y="456"/>
                </a:lnTo>
                <a:lnTo>
                  <a:pt x="150" y="452"/>
                </a:lnTo>
                <a:lnTo>
                  <a:pt x="150" y="446"/>
                </a:lnTo>
                <a:lnTo>
                  <a:pt x="148" y="450"/>
                </a:lnTo>
                <a:lnTo>
                  <a:pt x="146" y="448"/>
                </a:lnTo>
                <a:lnTo>
                  <a:pt x="146" y="442"/>
                </a:lnTo>
                <a:lnTo>
                  <a:pt x="144" y="446"/>
                </a:lnTo>
                <a:lnTo>
                  <a:pt x="140" y="444"/>
                </a:lnTo>
                <a:lnTo>
                  <a:pt x="142" y="440"/>
                </a:lnTo>
                <a:lnTo>
                  <a:pt x="146" y="440"/>
                </a:lnTo>
                <a:lnTo>
                  <a:pt x="142" y="436"/>
                </a:lnTo>
                <a:lnTo>
                  <a:pt x="142" y="426"/>
                </a:lnTo>
                <a:lnTo>
                  <a:pt x="142" y="422"/>
                </a:lnTo>
                <a:lnTo>
                  <a:pt x="138" y="428"/>
                </a:lnTo>
                <a:lnTo>
                  <a:pt x="132" y="434"/>
                </a:lnTo>
                <a:lnTo>
                  <a:pt x="128" y="428"/>
                </a:lnTo>
                <a:lnTo>
                  <a:pt x="120" y="434"/>
                </a:lnTo>
                <a:lnTo>
                  <a:pt x="116" y="424"/>
                </a:lnTo>
                <a:lnTo>
                  <a:pt x="112" y="424"/>
                </a:lnTo>
                <a:lnTo>
                  <a:pt x="110" y="420"/>
                </a:lnTo>
                <a:lnTo>
                  <a:pt x="112" y="416"/>
                </a:lnTo>
                <a:lnTo>
                  <a:pt x="120" y="412"/>
                </a:lnTo>
                <a:lnTo>
                  <a:pt x="118" y="410"/>
                </a:lnTo>
                <a:lnTo>
                  <a:pt x="112" y="410"/>
                </a:lnTo>
                <a:lnTo>
                  <a:pt x="104" y="406"/>
                </a:lnTo>
                <a:lnTo>
                  <a:pt x="110" y="398"/>
                </a:lnTo>
                <a:lnTo>
                  <a:pt x="110" y="388"/>
                </a:lnTo>
                <a:lnTo>
                  <a:pt x="102" y="384"/>
                </a:lnTo>
                <a:lnTo>
                  <a:pt x="98" y="390"/>
                </a:lnTo>
                <a:lnTo>
                  <a:pt x="94" y="388"/>
                </a:lnTo>
                <a:lnTo>
                  <a:pt x="90" y="384"/>
                </a:lnTo>
                <a:lnTo>
                  <a:pt x="80" y="386"/>
                </a:lnTo>
                <a:lnTo>
                  <a:pt x="78" y="380"/>
                </a:lnTo>
                <a:lnTo>
                  <a:pt x="78" y="376"/>
                </a:lnTo>
                <a:lnTo>
                  <a:pt x="72" y="376"/>
                </a:lnTo>
                <a:lnTo>
                  <a:pt x="66" y="380"/>
                </a:lnTo>
                <a:lnTo>
                  <a:pt x="62" y="378"/>
                </a:lnTo>
                <a:lnTo>
                  <a:pt x="64" y="370"/>
                </a:lnTo>
                <a:lnTo>
                  <a:pt x="60" y="366"/>
                </a:lnTo>
                <a:lnTo>
                  <a:pt x="58" y="366"/>
                </a:lnTo>
                <a:lnTo>
                  <a:pt x="56" y="372"/>
                </a:lnTo>
                <a:lnTo>
                  <a:pt x="50" y="372"/>
                </a:lnTo>
                <a:lnTo>
                  <a:pt x="52" y="376"/>
                </a:lnTo>
                <a:lnTo>
                  <a:pt x="52" y="378"/>
                </a:lnTo>
                <a:lnTo>
                  <a:pt x="46" y="380"/>
                </a:lnTo>
                <a:lnTo>
                  <a:pt x="40" y="380"/>
                </a:lnTo>
                <a:lnTo>
                  <a:pt x="38" y="366"/>
                </a:lnTo>
                <a:lnTo>
                  <a:pt x="32" y="370"/>
                </a:lnTo>
                <a:lnTo>
                  <a:pt x="26" y="364"/>
                </a:lnTo>
                <a:lnTo>
                  <a:pt x="16" y="364"/>
                </a:lnTo>
                <a:lnTo>
                  <a:pt x="18" y="356"/>
                </a:lnTo>
                <a:lnTo>
                  <a:pt x="22" y="352"/>
                </a:lnTo>
                <a:lnTo>
                  <a:pt x="22" y="348"/>
                </a:lnTo>
                <a:lnTo>
                  <a:pt x="20" y="342"/>
                </a:lnTo>
                <a:lnTo>
                  <a:pt x="10" y="344"/>
                </a:lnTo>
                <a:lnTo>
                  <a:pt x="8" y="338"/>
                </a:lnTo>
                <a:lnTo>
                  <a:pt x="2" y="336"/>
                </a:lnTo>
                <a:lnTo>
                  <a:pt x="0" y="320"/>
                </a:lnTo>
                <a:lnTo>
                  <a:pt x="2" y="316"/>
                </a:lnTo>
                <a:lnTo>
                  <a:pt x="0" y="314"/>
                </a:lnTo>
                <a:lnTo>
                  <a:pt x="0" y="312"/>
                </a:lnTo>
                <a:lnTo>
                  <a:pt x="0" y="304"/>
                </a:lnTo>
                <a:lnTo>
                  <a:pt x="2" y="300"/>
                </a:lnTo>
                <a:lnTo>
                  <a:pt x="2" y="296"/>
                </a:lnTo>
                <a:lnTo>
                  <a:pt x="4" y="292"/>
                </a:lnTo>
                <a:lnTo>
                  <a:pt x="6" y="292"/>
                </a:lnTo>
                <a:lnTo>
                  <a:pt x="2" y="284"/>
                </a:lnTo>
                <a:lnTo>
                  <a:pt x="4" y="282"/>
                </a:lnTo>
                <a:lnTo>
                  <a:pt x="8" y="278"/>
                </a:lnTo>
                <a:lnTo>
                  <a:pt x="14" y="280"/>
                </a:lnTo>
                <a:lnTo>
                  <a:pt x="16" y="280"/>
                </a:lnTo>
                <a:lnTo>
                  <a:pt x="20" y="262"/>
                </a:lnTo>
                <a:lnTo>
                  <a:pt x="24" y="254"/>
                </a:lnTo>
                <a:lnTo>
                  <a:pt x="28" y="252"/>
                </a:lnTo>
                <a:lnTo>
                  <a:pt x="32" y="242"/>
                </a:lnTo>
                <a:lnTo>
                  <a:pt x="30" y="236"/>
                </a:lnTo>
                <a:lnTo>
                  <a:pt x="34" y="228"/>
                </a:lnTo>
                <a:lnTo>
                  <a:pt x="38" y="226"/>
                </a:lnTo>
                <a:lnTo>
                  <a:pt x="38" y="218"/>
                </a:lnTo>
                <a:lnTo>
                  <a:pt x="36" y="216"/>
                </a:lnTo>
                <a:lnTo>
                  <a:pt x="42" y="204"/>
                </a:lnTo>
                <a:lnTo>
                  <a:pt x="44" y="198"/>
                </a:lnTo>
                <a:lnTo>
                  <a:pt x="42" y="190"/>
                </a:lnTo>
                <a:lnTo>
                  <a:pt x="46" y="186"/>
                </a:lnTo>
                <a:lnTo>
                  <a:pt x="44" y="186"/>
                </a:lnTo>
                <a:lnTo>
                  <a:pt x="46" y="184"/>
                </a:lnTo>
                <a:lnTo>
                  <a:pt x="50" y="176"/>
                </a:lnTo>
                <a:lnTo>
                  <a:pt x="44" y="166"/>
                </a:lnTo>
                <a:lnTo>
                  <a:pt x="46" y="164"/>
                </a:lnTo>
                <a:lnTo>
                  <a:pt x="44" y="160"/>
                </a:lnTo>
                <a:lnTo>
                  <a:pt x="40" y="156"/>
                </a:lnTo>
                <a:lnTo>
                  <a:pt x="40" y="150"/>
                </a:lnTo>
                <a:lnTo>
                  <a:pt x="42" y="150"/>
                </a:lnTo>
                <a:lnTo>
                  <a:pt x="44" y="140"/>
                </a:lnTo>
                <a:lnTo>
                  <a:pt x="44" y="134"/>
                </a:lnTo>
                <a:lnTo>
                  <a:pt x="46" y="132"/>
                </a:lnTo>
                <a:lnTo>
                  <a:pt x="44" y="122"/>
                </a:lnTo>
                <a:lnTo>
                  <a:pt x="38" y="116"/>
                </a:lnTo>
                <a:lnTo>
                  <a:pt x="42" y="104"/>
                </a:lnTo>
                <a:lnTo>
                  <a:pt x="38" y="90"/>
                </a:lnTo>
                <a:lnTo>
                  <a:pt x="36" y="88"/>
                </a:lnTo>
                <a:lnTo>
                  <a:pt x="36" y="80"/>
                </a:lnTo>
                <a:lnTo>
                  <a:pt x="38" y="74"/>
                </a:lnTo>
                <a:lnTo>
                  <a:pt x="42" y="64"/>
                </a:lnTo>
                <a:lnTo>
                  <a:pt x="40" y="58"/>
                </a:lnTo>
                <a:lnTo>
                  <a:pt x="42" y="52"/>
                </a:lnTo>
                <a:lnTo>
                  <a:pt x="40" y="48"/>
                </a:lnTo>
                <a:lnTo>
                  <a:pt x="40" y="44"/>
                </a:lnTo>
                <a:lnTo>
                  <a:pt x="38" y="42"/>
                </a:lnTo>
                <a:lnTo>
                  <a:pt x="38" y="40"/>
                </a:lnTo>
                <a:lnTo>
                  <a:pt x="42" y="20"/>
                </a:lnTo>
                <a:lnTo>
                  <a:pt x="40" y="16"/>
                </a:lnTo>
                <a:lnTo>
                  <a:pt x="36" y="10"/>
                </a:lnTo>
                <a:lnTo>
                  <a:pt x="36" y="0"/>
                </a:lnTo>
                <a:lnTo>
                  <a:pt x="68" y="2"/>
                </a:lnTo>
                <a:lnTo>
                  <a:pt x="286" y="2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6" name="Freeform 346">
            <a:extLst>
              <a:ext uri="{FF2B5EF4-FFF2-40B4-BE49-F238E27FC236}">
                <a16:creationId xmlns:a16="http://schemas.microsoft.com/office/drawing/2014/main" id="{3EDA9888-485E-CC83-4A54-910035379888}"/>
              </a:ext>
            </a:extLst>
          </p:cNvPr>
          <p:cNvSpPr>
            <a:spLocks/>
          </p:cNvSpPr>
          <p:nvPr/>
        </p:nvSpPr>
        <p:spPr bwMode="auto">
          <a:xfrm>
            <a:off x="4333875" y="5969001"/>
            <a:ext cx="757238" cy="754063"/>
          </a:xfrm>
          <a:custGeom>
            <a:avLst/>
            <a:gdLst>
              <a:gd name="T0" fmla="*/ 2147483647 w 360"/>
              <a:gd name="T1" fmla="*/ 2147483647 h 374"/>
              <a:gd name="T2" fmla="*/ 2147483647 w 360"/>
              <a:gd name="T3" fmla="*/ 2147483647 h 374"/>
              <a:gd name="T4" fmla="*/ 2147483647 w 360"/>
              <a:gd name="T5" fmla="*/ 2147483647 h 374"/>
              <a:gd name="T6" fmla="*/ 2147483647 w 360"/>
              <a:gd name="T7" fmla="*/ 2147483647 h 374"/>
              <a:gd name="T8" fmla="*/ 2147483647 w 360"/>
              <a:gd name="T9" fmla="*/ 2147483647 h 374"/>
              <a:gd name="T10" fmla="*/ 0 w 360"/>
              <a:gd name="T11" fmla="*/ 2147483647 h 374"/>
              <a:gd name="T12" fmla="*/ 2147483647 w 360"/>
              <a:gd name="T13" fmla="*/ 2147483647 h 374"/>
              <a:gd name="T14" fmla="*/ 2147483647 w 360"/>
              <a:gd name="T15" fmla="*/ 2147483647 h 374"/>
              <a:gd name="T16" fmla="*/ 2147483647 w 360"/>
              <a:gd name="T17" fmla="*/ 2147483647 h 374"/>
              <a:gd name="T18" fmla="*/ 2147483647 w 360"/>
              <a:gd name="T19" fmla="*/ 2147483647 h 374"/>
              <a:gd name="T20" fmla="*/ 2147483647 w 360"/>
              <a:gd name="T21" fmla="*/ 2147483647 h 374"/>
              <a:gd name="T22" fmla="*/ 2147483647 w 360"/>
              <a:gd name="T23" fmla="*/ 2147483647 h 374"/>
              <a:gd name="T24" fmla="*/ 2147483647 w 360"/>
              <a:gd name="T25" fmla="*/ 2147483647 h 374"/>
              <a:gd name="T26" fmla="*/ 2147483647 w 360"/>
              <a:gd name="T27" fmla="*/ 2147483647 h 374"/>
              <a:gd name="T28" fmla="*/ 2147483647 w 360"/>
              <a:gd name="T29" fmla="*/ 2147483647 h 374"/>
              <a:gd name="T30" fmla="*/ 2147483647 w 360"/>
              <a:gd name="T31" fmla="*/ 2147483647 h 374"/>
              <a:gd name="T32" fmla="*/ 2147483647 w 360"/>
              <a:gd name="T33" fmla="*/ 2147483647 h 374"/>
              <a:gd name="T34" fmla="*/ 2147483647 w 360"/>
              <a:gd name="T35" fmla="*/ 2147483647 h 374"/>
              <a:gd name="T36" fmla="*/ 2147483647 w 360"/>
              <a:gd name="T37" fmla="*/ 2147483647 h 374"/>
              <a:gd name="T38" fmla="*/ 2147483647 w 360"/>
              <a:gd name="T39" fmla="*/ 2147483647 h 374"/>
              <a:gd name="T40" fmla="*/ 2147483647 w 360"/>
              <a:gd name="T41" fmla="*/ 2147483647 h 374"/>
              <a:gd name="T42" fmla="*/ 2147483647 w 360"/>
              <a:gd name="T43" fmla="*/ 2147483647 h 374"/>
              <a:gd name="T44" fmla="*/ 2147483647 w 360"/>
              <a:gd name="T45" fmla="*/ 2147483647 h 374"/>
              <a:gd name="T46" fmla="*/ 2147483647 w 360"/>
              <a:gd name="T47" fmla="*/ 2147483647 h 374"/>
              <a:gd name="T48" fmla="*/ 2147483647 w 360"/>
              <a:gd name="T49" fmla="*/ 2147483647 h 374"/>
              <a:gd name="T50" fmla="*/ 2147483647 w 360"/>
              <a:gd name="T51" fmla="*/ 2147483647 h 374"/>
              <a:gd name="T52" fmla="*/ 2147483647 w 360"/>
              <a:gd name="T53" fmla="*/ 2147483647 h 374"/>
              <a:gd name="T54" fmla="*/ 2147483647 w 360"/>
              <a:gd name="T55" fmla="*/ 2147483647 h 374"/>
              <a:gd name="T56" fmla="*/ 2147483647 w 360"/>
              <a:gd name="T57" fmla="*/ 0 h 374"/>
              <a:gd name="T58" fmla="*/ 2147483647 w 360"/>
              <a:gd name="T59" fmla="*/ 2147483647 h 374"/>
              <a:gd name="T60" fmla="*/ 2147483647 w 360"/>
              <a:gd name="T61" fmla="*/ 2147483647 h 374"/>
              <a:gd name="T62" fmla="*/ 2147483647 w 360"/>
              <a:gd name="T63" fmla="*/ 2147483647 h 374"/>
              <a:gd name="T64" fmla="*/ 2147483647 w 360"/>
              <a:gd name="T65" fmla="*/ 2147483647 h 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60" h="374">
                <a:moveTo>
                  <a:pt x="262" y="2"/>
                </a:moveTo>
                <a:lnTo>
                  <a:pt x="260" y="62"/>
                </a:lnTo>
                <a:lnTo>
                  <a:pt x="360" y="66"/>
                </a:lnTo>
                <a:lnTo>
                  <a:pt x="350" y="374"/>
                </a:lnTo>
                <a:lnTo>
                  <a:pt x="176" y="374"/>
                </a:lnTo>
                <a:lnTo>
                  <a:pt x="0" y="374"/>
                </a:lnTo>
                <a:lnTo>
                  <a:pt x="6" y="166"/>
                </a:lnTo>
                <a:lnTo>
                  <a:pt x="34" y="168"/>
                </a:lnTo>
                <a:lnTo>
                  <a:pt x="36" y="162"/>
                </a:lnTo>
                <a:lnTo>
                  <a:pt x="40" y="152"/>
                </a:lnTo>
                <a:lnTo>
                  <a:pt x="38" y="140"/>
                </a:lnTo>
                <a:lnTo>
                  <a:pt x="46" y="130"/>
                </a:lnTo>
                <a:lnTo>
                  <a:pt x="42" y="120"/>
                </a:lnTo>
                <a:lnTo>
                  <a:pt x="46" y="114"/>
                </a:lnTo>
                <a:lnTo>
                  <a:pt x="50" y="94"/>
                </a:lnTo>
                <a:lnTo>
                  <a:pt x="54" y="88"/>
                </a:lnTo>
                <a:lnTo>
                  <a:pt x="52" y="80"/>
                </a:lnTo>
                <a:lnTo>
                  <a:pt x="62" y="68"/>
                </a:lnTo>
                <a:lnTo>
                  <a:pt x="62" y="66"/>
                </a:lnTo>
                <a:lnTo>
                  <a:pt x="66" y="54"/>
                </a:lnTo>
                <a:lnTo>
                  <a:pt x="66" y="48"/>
                </a:lnTo>
                <a:lnTo>
                  <a:pt x="70" y="44"/>
                </a:lnTo>
                <a:lnTo>
                  <a:pt x="72" y="36"/>
                </a:lnTo>
                <a:lnTo>
                  <a:pt x="76" y="26"/>
                </a:lnTo>
                <a:lnTo>
                  <a:pt x="78" y="18"/>
                </a:lnTo>
                <a:lnTo>
                  <a:pt x="84" y="14"/>
                </a:lnTo>
                <a:lnTo>
                  <a:pt x="86" y="10"/>
                </a:lnTo>
                <a:lnTo>
                  <a:pt x="188" y="12"/>
                </a:lnTo>
                <a:lnTo>
                  <a:pt x="188" y="0"/>
                </a:lnTo>
                <a:lnTo>
                  <a:pt x="262" y="2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7" name="Freeform 347">
            <a:extLst>
              <a:ext uri="{FF2B5EF4-FFF2-40B4-BE49-F238E27FC236}">
                <a16:creationId xmlns:a16="http://schemas.microsoft.com/office/drawing/2014/main" id="{B49C5D4D-33A9-EBAE-0C05-77475972BC11}"/>
              </a:ext>
            </a:extLst>
          </p:cNvPr>
          <p:cNvSpPr>
            <a:spLocks/>
          </p:cNvSpPr>
          <p:nvPr/>
        </p:nvSpPr>
        <p:spPr bwMode="auto">
          <a:xfrm>
            <a:off x="5072064" y="6081713"/>
            <a:ext cx="1366837" cy="658812"/>
          </a:xfrm>
          <a:custGeom>
            <a:avLst/>
            <a:gdLst>
              <a:gd name="T0" fmla="*/ 2147483647 w 648"/>
              <a:gd name="T1" fmla="*/ 2147483647 h 326"/>
              <a:gd name="T2" fmla="*/ 2147483647 w 648"/>
              <a:gd name="T3" fmla="*/ 2147483647 h 326"/>
              <a:gd name="T4" fmla="*/ 2147483647 w 648"/>
              <a:gd name="T5" fmla="*/ 2147483647 h 326"/>
              <a:gd name="T6" fmla="*/ 2147483647 w 648"/>
              <a:gd name="T7" fmla="*/ 2147483647 h 326"/>
              <a:gd name="T8" fmla="*/ 2147483647 w 648"/>
              <a:gd name="T9" fmla="*/ 2147483647 h 326"/>
              <a:gd name="T10" fmla="*/ 2147483647 w 648"/>
              <a:gd name="T11" fmla="*/ 2147483647 h 326"/>
              <a:gd name="T12" fmla="*/ 2147483647 w 648"/>
              <a:gd name="T13" fmla="*/ 2147483647 h 326"/>
              <a:gd name="T14" fmla="*/ 2147483647 w 648"/>
              <a:gd name="T15" fmla="*/ 2147483647 h 326"/>
              <a:gd name="T16" fmla="*/ 2147483647 w 648"/>
              <a:gd name="T17" fmla="*/ 2147483647 h 326"/>
              <a:gd name="T18" fmla="*/ 2147483647 w 648"/>
              <a:gd name="T19" fmla="*/ 2147483647 h 326"/>
              <a:gd name="T20" fmla="*/ 2147483647 w 648"/>
              <a:gd name="T21" fmla="*/ 2147483647 h 326"/>
              <a:gd name="T22" fmla="*/ 2147483647 w 648"/>
              <a:gd name="T23" fmla="*/ 2147483647 h 326"/>
              <a:gd name="T24" fmla="*/ 2147483647 w 648"/>
              <a:gd name="T25" fmla="*/ 2147483647 h 326"/>
              <a:gd name="T26" fmla="*/ 2147483647 w 648"/>
              <a:gd name="T27" fmla="*/ 2147483647 h 326"/>
              <a:gd name="T28" fmla="*/ 2147483647 w 648"/>
              <a:gd name="T29" fmla="*/ 2147483647 h 326"/>
              <a:gd name="T30" fmla="*/ 2147483647 w 648"/>
              <a:gd name="T31" fmla="*/ 2147483647 h 326"/>
              <a:gd name="T32" fmla="*/ 2147483647 w 648"/>
              <a:gd name="T33" fmla="*/ 2147483647 h 326"/>
              <a:gd name="T34" fmla="*/ 2147483647 w 648"/>
              <a:gd name="T35" fmla="*/ 2147483647 h 326"/>
              <a:gd name="T36" fmla="*/ 2147483647 w 648"/>
              <a:gd name="T37" fmla="*/ 2147483647 h 326"/>
              <a:gd name="T38" fmla="*/ 2147483647 w 648"/>
              <a:gd name="T39" fmla="*/ 2147483647 h 326"/>
              <a:gd name="T40" fmla="*/ 2147483647 w 648"/>
              <a:gd name="T41" fmla="*/ 2147483647 h 326"/>
              <a:gd name="T42" fmla="*/ 2147483647 w 648"/>
              <a:gd name="T43" fmla="*/ 2147483647 h 326"/>
              <a:gd name="T44" fmla="*/ 2147483647 w 648"/>
              <a:gd name="T45" fmla="*/ 2147483647 h 326"/>
              <a:gd name="T46" fmla="*/ 2147483647 w 648"/>
              <a:gd name="T47" fmla="*/ 2147483647 h 326"/>
              <a:gd name="T48" fmla="*/ 2147483647 w 648"/>
              <a:gd name="T49" fmla="*/ 2147483647 h 326"/>
              <a:gd name="T50" fmla="*/ 2147483647 w 648"/>
              <a:gd name="T51" fmla="*/ 2147483647 h 326"/>
              <a:gd name="T52" fmla="*/ 2147483647 w 648"/>
              <a:gd name="T53" fmla="*/ 2147483647 h 326"/>
              <a:gd name="T54" fmla="*/ 2147483647 w 648"/>
              <a:gd name="T55" fmla="*/ 2147483647 h 326"/>
              <a:gd name="T56" fmla="*/ 2147483647 w 648"/>
              <a:gd name="T57" fmla="*/ 2147483647 h 326"/>
              <a:gd name="T58" fmla="*/ 2147483647 w 648"/>
              <a:gd name="T59" fmla="*/ 2147483647 h 326"/>
              <a:gd name="T60" fmla="*/ 2147483647 w 648"/>
              <a:gd name="T61" fmla="*/ 2147483647 h 326"/>
              <a:gd name="T62" fmla="*/ 2147483647 w 648"/>
              <a:gd name="T63" fmla="*/ 2147483647 h 326"/>
              <a:gd name="T64" fmla="*/ 2147483647 w 648"/>
              <a:gd name="T65" fmla="*/ 2147483647 h 326"/>
              <a:gd name="T66" fmla="*/ 2147483647 w 648"/>
              <a:gd name="T67" fmla="*/ 2147483647 h 326"/>
              <a:gd name="T68" fmla="*/ 2147483647 w 648"/>
              <a:gd name="T69" fmla="*/ 2147483647 h 326"/>
              <a:gd name="T70" fmla="*/ 2147483647 w 648"/>
              <a:gd name="T71" fmla="*/ 2147483647 h 326"/>
              <a:gd name="T72" fmla="*/ 2147483647 w 648"/>
              <a:gd name="T73" fmla="*/ 2147483647 h 326"/>
              <a:gd name="T74" fmla="*/ 2147483647 w 648"/>
              <a:gd name="T75" fmla="*/ 2147483647 h 326"/>
              <a:gd name="T76" fmla="*/ 2147483647 w 648"/>
              <a:gd name="T77" fmla="*/ 2147483647 h 326"/>
              <a:gd name="T78" fmla="*/ 2147483647 w 648"/>
              <a:gd name="T79" fmla="*/ 2147483647 h 326"/>
              <a:gd name="T80" fmla="*/ 2147483647 w 648"/>
              <a:gd name="T81" fmla="*/ 2147483647 h 326"/>
              <a:gd name="T82" fmla="*/ 2147483647 w 648"/>
              <a:gd name="T83" fmla="*/ 2147483647 h 326"/>
              <a:gd name="T84" fmla="*/ 2147483647 w 648"/>
              <a:gd name="T85" fmla="*/ 2147483647 h 326"/>
              <a:gd name="T86" fmla="*/ 2147483647 w 648"/>
              <a:gd name="T87" fmla="*/ 2147483647 h 326"/>
              <a:gd name="T88" fmla="*/ 2147483647 w 648"/>
              <a:gd name="T89" fmla="*/ 2147483647 h 326"/>
              <a:gd name="T90" fmla="*/ 2147483647 w 648"/>
              <a:gd name="T91" fmla="*/ 2147483647 h 326"/>
              <a:gd name="T92" fmla="*/ 2147483647 w 648"/>
              <a:gd name="T93" fmla="*/ 2147483647 h 326"/>
              <a:gd name="T94" fmla="*/ 2147483647 w 648"/>
              <a:gd name="T95" fmla="*/ 2147483647 h 326"/>
              <a:gd name="T96" fmla="*/ 2147483647 w 648"/>
              <a:gd name="T97" fmla="*/ 2147483647 h 326"/>
              <a:gd name="T98" fmla="*/ 2147483647 w 648"/>
              <a:gd name="T99" fmla="*/ 2147483647 h 326"/>
              <a:gd name="T100" fmla="*/ 2147483647 w 648"/>
              <a:gd name="T101" fmla="*/ 2147483647 h 326"/>
              <a:gd name="T102" fmla="*/ 2147483647 w 648"/>
              <a:gd name="T103" fmla="*/ 2147483647 h 326"/>
              <a:gd name="T104" fmla="*/ 2147483647 w 648"/>
              <a:gd name="T105" fmla="*/ 2147483647 h 326"/>
              <a:gd name="T106" fmla="*/ 2147483647 w 648"/>
              <a:gd name="T107" fmla="*/ 2147483647 h 326"/>
              <a:gd name="T108" fmla="*/ 2147483647 w 648"/>
              <a:gd name="T109" fmla="*/ 2147483647 h 326"/>
              <a:gd name="T110" fmla="*/ 2147483647 w 648"/>
              <a:gd name="T111" fmla="*/ 2147483647 h 326"/>
              <a:gd name="T112" fmla="*/ 2147483647 w 648"/>
              <a:gd name="T113" fmla="*/ 2147483647 h 326"/>
              <a:gd name="T114" fmla="*/ 2147483647 w 648"/>
              <a:gd name="T115" fmla="*/ 2147483647 h 326"/>
              <a:gd name="T116" fmla="*/ 2147483647 w 648"/>
              <a:gd name="T117" fmla="*/ 2147483647 h 326"/>
              <a:gd name="T118" fmla="*/ 2147483647 w 648"/>
              <a:gd name="T119" fmla="*/ 2147483647 h 326"/>
              <a:gd name="T120" fmla="*/ 2147483647 w 648"/>
              <a:gd name="T121" fmla="*/ 2147483647 h 3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48" h="326">
                <a:moveTo>
                  <a:pt x="10" y="10"/>
                </a:moveTo>
                <a:lnTo>
                  <a:pt x="138" y="16"/>
                </a:lnTo>
                <a:lnTo>
                  <a:pt x="144" y="10"/>
                </a:lnTo>
                <a:lnTo>
                  <a:pt x="150" y="12"/>
                </a:lnTo>
                <a:lnTo>
                  <a:pt x="154" y="6"/>
                </a:lnTo>
                <a:lnTo>
                  <a:pt x="160" y="4"/>
                </a:lnTo>
                <a:lnTo>
                  <a:pt x="162" y="0"/>
                </a:lnTo>
                <a:lnTo>
                  <a:pt x="170" y="4"/>
                </a:lnTo>
                <a:lnTo>
                  <a:pt x="178" y="4"/>
                </a:lnTo>
                <a:lnTo>
                  <a:pt x="190" y="4"/>
                </a:lnTo>
                <a:lnTo>
                  <a:pt x="190" y="6"/>
                </a:lnTo>
                <a:lnTo>
                  <a:pt x="194" y="8"/>
                </a:lnTo>
                <a:lnTo>
                  <a:pt x="194" y="16"/>
                </a:lnTo>
                <a:lnTo>
                  <a:pt x="200" y="18"/>
                </a:lnTo>
                <a:lnTo>
                  <a:pt x="202" y="20"/>
                </a:lnTo>
                <a:lnTo>
                  <a:pt x="206" y="18"/>
                </a:lnTo>
                <a:lnTo>
                  <a:pt x="208" y="20"/>
                </a:lnTo>
                <a:lnTo>
                  <a:pt x="212" y="18"/>
                </a:lnTo>
                <a:lnTo>
                  <a:pt x="216" y="20"/>
                </a:lnTo>
                <a:lnTo>
                  <a:pt x="214" y="22"/>
                </a:lnTo>
                <a:lnTo>
                  <a:pt x="216" y="26"/>
                </a:lnTo>
                <a:lnTo>
                  <a:pt x="232" y="28"/>
                </a:lnTo>
                <a:lnTo>
                  <a:pt x="236" y="26"/>
                </a:lnTo>
                <a:lnTo>
                  <a:pt x="236" y="22"/>
                </a:lnTo>
                <a:lnTo>
                  <a:pt x="242" y="18"/>
                </a:lnTo>
                <a:lnTo>
                  <a:pt x="250" y="20"/>
                </a:lnTo>
                <a:lnTo>
                  <a:pt x="252" y="24"/>
                </a:lnTo>
                <a:lnTo>
                  <a:pt x="262" y="26"/>
                </a:lnTo>
                <a:lnTo>
                  <a:pt x="266" y="26"/>
                </a:lnTo>
                <a:lnTo>
                  <a:pt x="268" y="22"/>
                </a:lnTo>
                <a:lnTo>
                  <a:pt x="276" y="24"/>
                </a:lnTo>
                <a:lnTo>
                  <a:pt x="272" y="22"/>
                </a:lnTo>
                <a:lnTo>
                  <a:pt x="274" y="20"/>
                </a:lnTo>
                <a:lnTo>
                  <a:pt x="274" y="18"/>
                </a:lnTo>
                <a:lnTo>
                  <a:pt x="278" y="18"/>
                </a:lnTo>
                <a:lnTo>
                  <a:pt x="276" y="12"/>
                </a:lnTo>
                <a:lnTo>
                  <a:pt x="278" y="12"/>
                </a:lnTo>
                <a:lnTo>
                  <a:pt x="286" y="18"/>
                </a:lnTo>
                <a:lnTo>
                  <a:pt x="288" y="18"/>
                </a:lnTo>
                <a:lnTo>
                  <a:pt x="290" y="20"/>
                </a:lnTo>
                <a:lnTo>
                  <a:pt x="290" y="16"/>
                </a:lnTo>
                <a:lnTo>
                  <a:pt x="296" y="20"/>
                </a:lnTo>
                <a:lnTo>
                  <a:pt x="298" y="20"/>
                </a:lnTo>
                <a:lnTo>
                  <a:pt x="304" y="24"/>
                </a:lnTo>
                <a:lnTo>
                  <a:pt x="312" y="20"/>
                </a:lnTo>
                <a:lnTo>
                  <a:pt x="312" y="26"/>
                </a:lnTo>
                <a:lnTo>
                  <a:pt x="318" y="28"/>
                </a:lnTo>
                <a:lnTo>
                  <a:pt x="322" y="28"/>
                </a:lnTo>
                <a:lnTo>
                  <a:pt x="320" y="34"/>
                </a:lnTo>
                <a:lnTo>
                  <a:pt x="324" y="40"/>
                </a:lnTo>
                <a:lnTo>
                  <a:pt x="326" y="48"/>
                </a:lnTo>
                <a:lnTo>
                  <a:pt x="328" y="46"/>
                </a:lnTo>
                <a:lnTo>
                  <a:pt x="332" y="48"/>
                </a:lnTo>
                <a:lnTo>
                  <a:pt x="326" y="60"/>
                </a:lnTo>
                <a:lnTo>
                  <a:pt x="326" y="62"/>
                </a:lnTo>
                <a:lnTo>
                  <a:pt x="328" y="62"/>
                </a:lnTo>
                <a:lnTo>
                  <a:pt x="344" y="54"/>
                </a:lnTo>
                <a:lnTo>
                  <a:pt x="352" y="64"/>
                </a:lnTo>
                <a:lnTo>
                  <a:pt x="356" y="62"/>
                </a:lnTo>
                <a:lnTo>
                  <a:pt x="354" y="58"/>
                </a:lnTo>
                <a:lnTo>
                  <a:pt x="358" y="54"/>
                </a:lnTo>
                <a:lnTo>
                  <a:pt x="360" y="54"/>
                </a:lnTo>
                <a:lnTo>
                  <a:pt x="364" y="64"/>
                </a:lnTo>
                <a:lnTo>
                  <a:pt x="374" y="60"/>
                </a:lnTo>
                <a:lnTo>
                  <a:pt x="374" y="64"/>
                </a:lnTo>
                <a:lnTo>
                  <a:pt x="364" y="70"/>
                </a:lnTo>
                <a:lnTo>
                  <a:pt x="370" y="72"/>
                </a:lnTo>
                <a:lnTo>
                  <a:pt x="374" y="70"/>
                </a:lnTo>
                <a:lnTo>
                  <a:pt x="374" y="72"/>
                </a:lnTo>
                <a:lnTo>
                  <a:pt x="364" y="78"/>
                </a:lnTo>
                <a:lnTo>
                  <a:pt x="362" y="80"/>
                </a:lnTo>
                <a:lnTo>
                  <a:pt x="374" y="92"/>
                </a:lnTo>
                <a:lnTo>
                  <a:pt x="376" y="88"/>
                </a:lnTo>
                <a:lnTo>
                  <a:pt x="378" y="88"/>
                </a:lnTo>
                <a:lnTo>
                  <a:pt x="384" y="94"/>
                </a:lnTo>
                <a:lnTo>
                  <a:pt x="384" y="98"/>
                </a:lnTo>
                <a:lnTo>
                  <a:pt x="392" y="96"/>
                </a:lnTo>
                <a:lnTo>
                  <a:pt x="392" y="102"/>
                </a:lnTo>
                <a:lnTo>
                  <a:pt x="400" y="100"/>
                </a:lnTo>
                <a:lnTo>
                  <a:pt x="430" y="94"/>
                </a:lnTo>
                <a:lnTo>
                  <a:pt x="434" y="88"/>
                </a:lnTo>
                <a:lnTo>
                  <a:pt x="444" y="82"/>
                </a:lnTo>
                <a:lnTo>
                  <a:pt x="444" y="74"/>
                </a:lnTo>
                <a:lnTo>
                  <a:pt x="450" y="76"/>
                </a:lnTo>
                <a:lnTo>
                  <a:pt x="450" y="80"/>
                </a:lnTo>
                <a:lnTo>
                  <a:pt x="446" y="84"/>
                </a:lnTo>
                <a:lnTo>
                  <a:pt x="444" y="92"/>
                </a:lnTo>
                <a:lnTo>
                  <a:pt x="454" y="92"/>
                </a:lnTo>
                <a:lnTo>
                  <a:pt x="460" y="98"/>
                </a:lnTo>
                <a:lnTo>
                  <a:pt x="466" y="94"/>
                </a:lnTo>
                <a:lnTo>
                  <a:pt x="468" y="108"/>
                </a:lnTo>
                <a:lnTo>
                  <a:pt x="474" y="108"/>
                </a:lnTo>
                <a:lnTo>
                  <a:pt x="480" y="106"/>
                </a:lnTo>
                <a:lnTo>
                  <a:pt x="480" y="104"/>
                </a:lnTo>
                <a:lnTo>
                  <a:pt x="478" y="100"/>
                </a:lnTo>
                <a:lnTo>
                  <a:pt x="484" y="100"/>
                </a:lnTo>
                <a:lnTo>
                  <a:pt x="486" y="94"/>
                </a:lnTo>
                <a:lnTo>
                  <a:pt x="488" y="94"/>
                </a:lnTo>
                <a:lnTo>
                  <a:pt x="492" y="98"/>
                </a:lnTo>
                <a:lnTo>
                  <a:pt x="490" y="106"/>
                </a:lnTo>
                <a:lnTo>
                  <a:pt x="494" y="108"/>
                </a:lnTo>
                <a:lnTo>
                  <a:pt x="500" y="104"/>
                </a:lnTo>
                <a:lnTo>
                  <a:pt x="506" y="104"/>
                </a:lnTo>
                <a:lnTo>
                  <a:pt x="506" y="108"/>
                </a:lnTo>
                <a:lnTo>
                  <a:pt x="508" y="114"/>
                </a:lnTo>
                <a:lnTo>
                  <a:pt x="518" y="112"/>
                </a:lnTo>
                <a:lnTo>
                  <a:pt x="522" y="116"/>
                </a:lnTo>
                <a:lnTo>
                  <a:pt x="526" y="118"/>
                </a:lnTo>
                <a:lnTo>
                  <a:pt x="530" y="112"/>
                </a:lnTo>
                <a:lnTo>
                  <a:pt x="538" y="116"/>
                </a:lnTo>
                <a:lnTo>
                  <a:pt x="538" y="126"/>
                </a:lnTo>
                <a:lnTo>
                  <a:pt x="532" y="134"/>
                </a:lnTo>
                <a:lnTo>
                  <a:pt x="540" y="138"/>
                </a:lnTo>
                <a:lnTo>
                  <a:pt x="546" y="138"/>
                </a:lnTo>
                <a:lnTo>
                  <a:pt x="548" y="140"/>
                </a:lnTo>
                <a:lnTo>
                  <a:pt x="540" y="144"/>
                </a:lnTo>
                <a:lnTo>
                  <a:pt x="538" y="148"/>
                </a:lnTo>
                <a:lnTo>
                  <a:pt x="540" y="152"/>
                </a:lnTo>
                <a:lnTo>
                  <a:pt x="544" y="152"/>
                </a:lnTo>
                <a:lnTo>
                  <a:pt x="548" y="162"/>
                </a:lnTo>
                <a:lnTo>
                  <a:pt x="556" y="156"/>
                </a:lnTo>
                <a:lnTo>
                  <a:pt x="560" y="162"/>
                </a:lnTo>
                <a:lnTo>
                  <a:pt x="566" y="156"/>
                </a:lnTo>
                <a:lnTo>
                  <a:pt x="570" y="150"/>
                </a:lnTo>
                <a:lnTo>
                  <a:pt x="570" y="154"/>
                </a:lnTo>
                <a:lnTo>
                  <a:pt x="570" y="164"/>
                </a:lnTo>
                <a:lnTo>
                  <a:pt x="574" y="168"/>
                </a:lnTo>
                <a:lnTo>
                  <a:pt x="570" y="168"/>
                </a:lnTo>
                <a:lnTo>
                  <a:pt x="568" y="172"/>
                </a:lnTo>
                <a:lnTo>
                  <a:pt x="572" y="174"/>
                </a:lnTo>
                <a:lnTo>
                  <a:pt x="574" y="170"/>
                </a:lnTo>
                <a:lnTo>
                  <a:pt x="574" y="176"/>
                </a:lnTo>
                <a:lnTo>
                  <a:pt x="576" y="178"/>
                </a:lnTo>
                <a:lnTo>
                  <a:pt x="578" y="174"/>
                </a:lnTo>
                <a:lnTo>
                  <a:pt x="578" y="180"/>
                </a:lnTo>
                <a:lnTo>
                  <a:pt x="582" y="184"/>
                </a:lnTo>
                <a:lnTo>
                  <a:pt x="580" y="186"/>
                </a:lnTo>
                <a:lnTo>
                  <a:pt x="574" y="192"/>
                </a:lnTo>
                <a:lnTo>
                  <a:pt x="582" y="194"/>
                </a:lnTo>
                <a:lnTo>
                  <a:pt x="584" y="192"/>
                </a:lnTo>
                <a:lnTo>
                  <a:pt x="582" y="188"/>
                </a:lnTo>
                <a:lnTo>
                  <a:pt x="588" y="188"/>
                </a:lnTo>
                <a:lnTo>
                  <a:pt x="592" y="186"/>
                </a:lnTo>
                <a:lnTo>
                  <a:pt x="594" y="188"/>
                </a:lnTo>
                <a:lnTo>
                  <a:pt x="592" y="192"/>
                </a:lnTo>
                <a:lnTo>
                  <a:pt x="594" y="194"/>
                </a:lnTo>
                <a:lnTo>
                  <a:pt x="600" y="192"/>
                </a:lnTo>
                <a:lnTo>
                  <a:pt x="600" y="194"/>
                </a:lnTo>
                <a:lnTo>
                  <a:pt x="610" y="194"/>
                </a:lnTo>
                <a:lnTo>
                  <a:pt x="616" y="198"/>
                </a:lnTo>
                <a:lnTo>
                  <a:pt x="620" y="208"/>
                </a:lnTo>
                <a:lnTo>
                  <a:pt x="618" y="210"/>
                </a:lnTo>
                <a:lnTo>
                  <a:pt x="612" y="208"/>
                </a:lnTo>
                <a:lnTo>
                  <a:pt x="616" y="218"/>
                </a:lnTo>
                <a:lnTo>
                  <a:pt x="612" y="228"/>
                </a:lnTo>
                <a:lnTo>
                  <a:pt x="610" y="230"/>
                </a:lnTo>
                <a:lnTo>
                  <a:pt x="606" y="230"/>
                </a:lnTo>
                <a:lnTo>
                  <a:pt x="604" y="238"/>
                </a:lnTo>
                <a:lnTo>
                  <a:pt x="600" y="242"/>
                </a:lnTo>
                <a:lnTo>
                  <a:pt x="600" y="246"/>
                </a:lnTo>
                <a:lnTo>
                  <a:pt x="596" y="248"/>
                </a:lnTo>
                <a:lnTo>
                  <a:pt x="604" y="250"/>
                </a:lnTo>
                <a:lnTo>
                  <a:pt x="602" y="256"/>
                </a:lnTo>
                <a:lnTo>
                  <a:pt x="604" y="262"/>
                </a:lnTo>
                <a:lnTo>
                  <a:pt x="606" y="274"/>
                </a:lnTo>
                <a:lnTo>
                  <a:pt x="612" y="272"/>
                </a:lnTo>
                <a:lnTo>
                  <a:pt x="616" y="274"/>
                </a:lnTo>
                <a:lnTo>
                  <a:pt x="616" y="282"/>
                </a:lnTo>
                <a:lnTo>
                  <a:pt x="618" y="288"/>
                </a:lnTo>
                <a:lnTo>
                  <a:pt x="614" y="292"/>
                </a:lnTo>
                <a:lnTo>
                  <a:pt x="618" y="296"/>
                </a:lnTo>
                <a:lnTo>
                  <a:pt x="620" y="306"/>
                </a:lnTo>
                <a:lnTo>
                  <a:pt x="624" y="308"/>
                </a:lnTo>
                <a:lnTo>
                  <a:pt x="630" y="302"/>
                </a:lnTo>
                <a:lnTo>
                  <a:pt x="638" y="306"/>
                </a:lnTo>
                <a:lnTo>
                  <a:pt x="642" y="320"/>
                </a:lnTo>
                <a:lnTo>
                  <a:pt x="648" y="326"/>
                </a:lnTo>
                <a:lnTo>
                  <a:pt x="188" y="320"/>
                </a:lnTo>
                <a:lnTo>
                  <a:pt x="0" y="318"/>
                </a:lnTo>
                <a:lnTo>
                  <a:pt x="10" y="1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8" name="Freeform 348">
            <a:extLst>
              <a:ext uri="{FF2B5EF4-FFF2-40B4-BE49-F238E27FC236}">
                <a16:creationId xmlns:a16="http://schemas.microsoft.com/office/drawing/2014/main" id="{710F618B-6A3F-F598-583A-9EAA187543FC}"/>
              </a:ext>
            </a:extLst>
          </p:cNvPr>
          <p:cNvSpPr>
            <a:spLocks/>
          </p:cNvSpPr>
          <p:nvPr/>
        </p:nvSpPr>
        <p:spPr bwMode="auto">
          <a:xfrm>
            <a:off x="4995863" y="2503488"/>
            <a:ext cx="830262" cy="673100"/>
          </a:xfrm>
          <a:custGeom>
            <a:avLst/>
            <a:gdLst>
              <a:gd name="T0" fmla="*/ 2147483647 w 394"/>
              <a:gd name="T1" fmla="*/ 2147483647 h 334"/>
              <a:gd name="T2" fmla="*/ 2147483647 w 394"/>
              <a:gd name="T3" fmla="*/ 2147483647 h 334"/>
              <a:gd name="T4" fmla="*/ 2147483647 w 394"/>
              <a:gd name="T5" fmla="*/ 2147483647 h 334"/>
              <a:gd name="T6" fmla="*/ 2147483647 w 394"/>
              <a:gd name="T7" fmla="*/ 2147483647 h 334"/>
              <a:gd name="T8" fmla="*/ 2147483647 w 394"/>
              <a:gd name="T9" fmla="*/ 2147483647 h 334"/>
              <a:gd name="T10" fmla="*/ 2147483647 w 394"/>
              <a:gd name="T11" fmla="*/ 2147483647 h 334"/>
              <a:gd name="T12" fmla="*/ 2147483647 w 394"/>
              <a:gd name="T13" fmla="*/ 2147483647 h 334"/>
              <a:gd name="T14" fmla="*/ 2147483647 w 394"/>
              <a:gd name="T15" fmla="*/ 2147483647 h 334"/>
              <a:gd name="T16" fmla="*/ 2147483647 w 394"/>
              <a:gd name="T17" fmla="*/ 2147483647 h 334"/>
              <a:gd name="T18" fmla="*/ 2147483647 w 394"/>
              <a:gd name="T19" fmla="*/ 2147483647 h 334"/>
              <a:gd name="T20" fmla="*/ 2147483647 w 394"/>
              <a:gd name="T21" fmla="*/ 2147483647 h 334"/>
              <a:gd name="T22" fmla="*/ 2147483647 w 394"/>
              <a:gd name="T23" fmla="*/ 2147483647 h 334"/>
              <a:gd name="T24" fmla="*/ 2147483647 w 394"/>
              <a:gd name="T25" fmla="*/ 2147483647 h 334"/>
              <a:gd name="T26" fmla="*/ 2147483647 w 394"/>
              <a:gd name="T27" fmla="*/ 2147483647 h 334"/>
              <a:gd name="T28" fmla="*/ 2147483647 w 394"/>
              <a:gd name="T29" fmla="*/ 2147483647 h 334"/>
              <a:gd name="T30" fmla="*/ 2147483647 w 394"/>
              <a:gd name="T31" fmla="*/ 2147483647 h 334"/>
              <a:gd name="T32" fmla="*/ 2147483647 w 394"/>
              <a:gd name="T33" fmla="*/ 2147483647 h 334"/>
              <a:gd name="T34" fmla="*/ 2147483647 w 394"/>
              <a:gd name="T35" fmla="*/ 2147483647 h 334"/>
              <a:gd name="T36" fmla="*/ 2147483647 w 394"/>
              <a:gd name="T37" fmla="*/ 2147483647 h 334"/>
              <a:gd name="T38" fmla="*/ 2147483647 w 394"/>
              <a:gd name="T39" fmla="*/ 2147483647 h 334"/>
              <a:gd name="T40" fmla="*/ 2147483647 w 394"/>
              <a:gd name="T41" fmla="*/ 2147483647 h 334"/>
              <a:gd name="T42" fmla="*/ 2147483647 w 394"/>
              <a:gd name="T43" fmla="*/ 2147483647 h 334"/>
              <a:gd name="T44" fmla="*/ 2147483647 w 394"/>
              <a:gd name="T45" fmla="*/ 2147483647 h 334"/>
              <a:gd name="T46" fmla="*/ 2147483647 w 394"/>
              <a:gd name="T47" fmla="*/ 2147483647 h 334"/>
              <a:gd name="T48" fmla="*/ 2147483647 w 394"/>
              <a:gd name="T49" fmla="*/ 2147483647 h 334"/>
              <a:gd name="T50" fmla="*/ 2147483647 w 394"/>
              <a:gd name="T51" fmla="*/ 2147483647 h 334"/>
              <a:gd name="T52" fmla="*/ 2147483647 w 394"/>
              <a:gd name="T53" fmla="*/ 2147483647 h 334"/>
              <a:gd name="T54" fmla="*/ 2147483647 w 394"/>
              <a:gd name="T55" fmla="*/ 2147483647 h 334"/>
              <a:gd name="T56" fmla="*/ 2147483647 w 394"/>
              <a:gd name="T57" fmla="*/ 2147483647 h 334"/>
              <a:gd name="T58" fmla="*/ 2147483647 w 394"/>
              <a:gd name="T59" fmla="*/ 2147483647 h 334"/>
              <a:gd name="T60" fmla="*/ 2147483647 w 394"/>
              <a:gd name="T61" fmla="*/ 2147483647 h 334"/>
              <a:gd name="T62" fmla="*/ 2147483647 w 394"/>
              <a:gd name="T63" fmla="*/ 2147483647 h 334"/>
              <a:gd name="T64" fmla="*/ 2147483647 w 394"/>
              <a:gd name="T65" fmla="*/ 2147483647 h 334"/>
              <a:gd name="T66" fmla="*/ 2147483647 w 394"/>
              <a:gd name="T67" fmla="*/ 2147483647 h 334"/>
              <a:gd name="T68" fmla="*/ 2147483647 w 394"/>
              <a:gd name="T69" fmla="*/ 2147483647 h 334"/>
              <a:gd name="T70" fmla="*/ 2147483647 w 394"/>
              <a:gd name="T71" fmla="*/ 2147483647 h 334"/>
              <a:gd name="T72" fmla="*/ 2147483647 w 394"/>
              <a:gd name="T73" fmla="*/ 2147483647 h 334"/>
              <a:gd name="T74" fmla="*/ 2147483647 w 394"/>
              <a:gd name="T75" fmla="*/ 2147483647 h 334"/>
              <a:gd name="T76" fmla="*/ 2147483647 w 394"/>
              <a:gd name="T77" fmla="*/ 2147483647 h 334"/>
              <a:gd name="T78" fmla="*/ 2147483647 w 394"/>
              <a:gd name="T79" fmla="*/ 2147483647 h 334"/>
              <a:gd name="T80" fmla="*/ 0 w 394"/>
              <a:gd name="T81" fmla="*/ 2147483647 h 334"/>
              <a:gd name="T82" fmla="*/ 2147483647 w 394"/>
              <a:gd name="T83" fmla="*/ 2147483647 h 334"/>
              <a:gd name="T84" fmla="*/ 2147483647 w 394"/>
              <a:gd name="T85" fmla="*/ 2147483647 h 334"/>
              <a:gd name="T86" fmla="*/ 2147483647 w 394"/>
              <a:gd name="T87" fmla="*/ 2147483647 h 334"/>
              <a:gd name="T88" fmla="*/ 2147483647 w 394"/>
              <a:gd name="T89" fmla="*/ 2147483647 h 334"/>
              <a:gd name="T90" fmla="*/ 2147483647 w 394"/>
              <a:gd name="T91" fmla="*/ 2147483647 h 334"/>
              <a:gd name="T92" fmla="*/ 2147483647 w 394"/>
              <a:gd name="T93" fmla="*/ 2147483647 h 334"/>
              <a:gd name="T94" fmla="*/ 2147483647 w 394"/>
              <a:gd name="T95" fmla="*/ 2147483647 h 334"/>
              <a:gd name="T96" fmla="*/ 2147483647 w 394"/>
              <a:gd name="T97" fmla="*/ 2147483647 h 334"/>
              <a:gd name="T98" fmla="*/ 2147483647 w 394"/>
              <a:gd name="T99" fmla="*/ 2147483647 h 334"/>
              <a:gd name="T100" fmla="*/ 2147483647 w 394"/>
              <a:gd name="T101" fmla="*/ 2147483647 h 334"/>
              <a:gd name="T102" fmla="*/ 2147483647 w 394"/>
              <a:gd name="T103" fmla="*/ 2147483647 h 3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4" h="334">
                <a:moveTo>
                  <a:pt x="394" y="80"/>
                </a:moveTo>
                <a:lnTo>
                  <a:pt x="392" y="160"/>
                </a:lnTo>
                <a:lnTo>
                  <a:pt x="384" y="160"/>
                </a:lnTo>
                <a:lnTo>
                  <a:pt x="382" y="168"/>
                </a:lnTo>
                <a:lnTo>
                  <a:pt x="386" y="168"/>
                </a:lnTo>
                <a:lnTo>
                  <a:pt x="376" y="176"/>
                </a:lnTo>
                <a:lnTo>
                  <a:pt x="372" y="176"/>
                </a:lnTo>
                <a:lnTo>
                  <a:pt x="374" y="182"/>
                </a:lnTo>
                <a:lnTo>
                  <a:pt x="378" y="184"/>
                </a:lnTo>
                <a:lnTo>
                  <a:pt x="378" y="190"/>
                </a:lnTo>
                <a:lnTo>
                  <a:pt x="376" y="190"/>
                </a:lnTo>
                <a:lnTo>
                  <a:pt x="376" y="188"/>
                </a:lnTo>
                <a:lnTo>
                  <a:pt x="374" y="190"/>
                </a:lnTo>
                <a:lnTo>
                  <a:pt x="374" y="186"/>
                </a:lnTo>
                <a:lnTo>
                  <a:pt x="372" y="196"/>
                </a:lnTo>
                <a:lnTo>
                  <a:pt x="364" y="196"/>
                </a:lnTo>
                <a:lnTo>
                  <a:pt x="364" y="202"/>
                </a:lnTo>
                <a:lnTo>
                  <a:pt x="360" y="200"/>
                </a:lnTo>
                <a:lnTo>
                  <a:pt x="358" y="204"/>
                </a:lnTo>
                <a:lnTo>
                  <a:pt x="360" y="208"/>
                </a:lnTo>
                <a:lnTo>
                  <a:pt x="364" y="206"/>
                </a:lnTo>
                <a:lnTo>
                  <a:pt x="362" y="210"/>
                </a:lnTo>
                <a:lnTo>
                  <a:pt x="368" y="210"/>
                </a:lnTo>
                <a:lnTo>
                  <a:pt x="368" y="212"/>
                </a:lnTo>
                <a:lnTo>
                  <a:pt x="364" y="212"/>
                </a:lnTo>
                <a:lnTo>
                  <a:pt x="362" y="216"/>
                </a:lnTo>
                <a:lnTo>
                  <a:pt x="360" y="216"/>
                </a:lnTo>
                <a:lnTo>
                  <a:pt x="362" y="218"/>
                </a:lnTo>
                <a:lnTo>
                  <a:pt x="360" y="220"/>
                </a:lnTo>
                <a:lnTo>
                  <a:pt x="362" y="220"/>
                </a:lnTo>
                <a:lnTo>
                  <a:pt x="360" y="228"/>
                </a:lnTo>
                <a:lnTo>
                  <a:pt x="362" y="230"/>
                </a:lnTo>
                <a:lnTo>
                  <a:pt x="360" y="232"/>
                </a:lnTo>
                <a:lnTo>
                  <a:pt x="364" y="232"/>
                </a:lnTo>
                <a:lnTo>
                  <a:pt x="364" y="238"/>
                </a:lnTo>
                <a:lnTo>
                  <a:pt x="368" y="234"/>
                </a:lnTo>
                <a:lnTo>
                  <a:pt x="368" y="238"/>
                </a:lnTo>
                <a:lnTo>
                  <a:pt x="374" y="242"/>
                </a:lnTo>
                <a:lnTo>
                  <a:pt x="378" y="246"/>
                </a:lnTo>
                <a:lnTo>
                  <a:pt x="380" y="246"/>
                </a:lnTo>
                <a:lnTo>
                  <a:pt x="378" y="248"/>
                </a:lnTo>
                <a:lnTo>
                  <a:pt x="382" y="250"/>
                </a:lnTo>
                <a:lnTo>
                  <a:pt x="376" y="252"/>
                </a:lnTo>
                <a:lnTo>
                  <a:pt x="380" y="256"/>
                </a:lnTo>
                <a:lnTo>
                  <a:pt x="378" y="258"/>
                </a:lnTo>
                <a:lnTo>
                  <a:pt x="378" y="268"/>
                </a:lnTo>
                <a:lnTo>
                  <a:pt x="376" y="270"/>
                </a:lnTo>
                <a:lnTo>
                  <a:pt x="372" y="274"/>
                </a:lnTo>
                <a:lnTo>
                  <a:pt x="376" y="274"/>
                </a:lnTo>
                <a:lnTo>
                  <a:pt x="378" y="278"/>
                </a:lnTo>
                <a:lnTo>
                  <a:pt x="372" y="284"/>
                </a:lnTo>
                <a:lnTo>
                  <a:pt x="364" y="296"/>
                </a:lnTo>
                <a:lnTo>
                  <a:pt x="356" y="296"/>
                </a:lnTo>
                <a:lnTo>
                  <a:pt x="350" y="288"/>
                </a:lnTo>
                <a:lnTo>
                  <a:pt x="344" y="294"/>
                </a:lnTo>
                <a:lnTo>
                  <a:pt x="342" y="298"/>
                </a:lnTo>
                <a:lnTo>
                  <a:pt x="336" y="296"/>
                </a:lnTo>
                <a:lnTo>
                  <a:pt x="334" y="296"/>
                </a:lnTo>
                <a:lnTo>
                  <a:pt x="320" y="312"/>
                </a:lnTo>
                <a:lnTo>
                  <a:pt x="314" y="320"/>
                </a:lnTo>
                <a:lnTo>
                  <a:pt x="306" y="326"/>
                </a:lnTo>
                <a:lnTo>
                  <a:pt x="286" y="330"/>
                </a:lnTo>
                <a:lnTo>
                  <a:pt x="278" y="330"/>
                </a:lnTo>
                <a:lnTo>
                  <a:pt x="278" y="324"/>
                </a:lnTo>
                <a:lnTo>
                  <a:pt x="282" y="322"/>
                </a:lnTo>
                <a:lnTo>
                  <a:pt x="292" y="316"/>
                </a:lnTo>
                <a:lnTo>
                  <a:pt x="298" y="310"/>
                </a:lnTo>
                <a:lnTo>
                  <a:pt x="292" y="302"/>
                </a:lnTo>
                <a:lnTo>
                  <a:pt x="288" y="300"/>
                </a:lnTo>
                <a:lnTo>
                  <a:pt x="282" y="300"/>
                </a:lnTo>
                <a:lnTo>
                  <a:pt x="276" y="306"/>
                </a:lnTo>
                <a:lnTo>
                  <a:pt x="256" y="328"/>
                </a:lnTo>
                <a:lnTo>
                  <a:pt x="244" y="332"/>
                </a:lnTo>
                <a:lnTo>
                  <a:pt x="232" y="334"/>
                </a:lnTo>
                <a:lnTo>
                  <a:pt x="228" y="332"/>
                </a:lnTo>
                <a:lnTo>
                  <a:pt x="228" y="334"/>
                </a:lnTo>
                <a:lnTo>
                  <a:pt x="192" y="334"/>
                </a:lnTo>
                <a:lnTo>
                  <a:pt x="0" y="330"/>
                </a:lnTo>
                <a:lnTo>
                  <a:pt x="12" y="318"/>
                </a:lnTo>
                <a:lnTo>
                  <a:pt x="10" y="312"/>
                </a:lnTo>
                <a:lnTo>
                  <a:pt x="0" y="306"/>
                </a:lnTo>
                <a:lnTo>
                  <a:pt x="0" y="302"/>
                </a:lnTo>
                <a:lnTo>
                  <a:pt x="8" y="300"/>
                </a:lnTo>
                <a:lnTo>
                  <a:pt x="12" y="300"/>
                </a:lnTo>
                <a:lnTo>
                  <a:pt x="16" y="294"/>
                </a:lnTo>
                <a:lnTo>
                  <a:pt x="20" y="298"/>
                </a:lnTo>
                <a:lnTo>
                  <a:pt x="44" y="296"/>
                </a:lnTo>
                <a:lnTo>
                  <a:pt x="46" y="292"/>
                </a:lnTo>
                <a:lnTo>
                  <a:pt x="44" y="290"/>
                </a:lnTo>
                <a:lnTo>
                  <a:pt x="48" y="288"/>
                </a:lnTo>
                <a:lnTo>
                  <a:pt x="46" y="284"/>
                </a:lnTo>
                <a:lnTo>
                  <a:pt x="60" y="276"/>
                </a:lnTo>
                <a:lnTo>
                  <a:pt x="66" y="266"/>
                </a:lnTo>
                <a:lnTo>
                  <a:pt x="72" y="262"/>
                </a:lnTo>
                <a:lnTo>
                  <a:pt x="82" y="252"/>
                </a:lnTo>
                <a:lnTo>
                  <a:pt x="102" y="250"/>
                </a:lnTo>
                <a:lnTo>
                  <a:pt x="132" y="248"/>
                </a:lnTo>
                <a:lnTo>
                  <a:pt x="134" y="0"/>
                </a:lnTo>
                <a:lnTo>
                  <a:pt x="394" y="6"/>
                </a:lnTo>
                <a:lnTo>
                  <a:pt x="394" y="8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9" name="Freeform 349">
            <a:extLst>
              <a:ext uri="{FF2B5EF4-FFF2-40B4-BE49-F238E27FC236}">
                <a16:creationId xmlns:a16="http://schemas.microsoft.com/office/drawing/2014/main" id="{4EE3AD7E-77F4-DA06-5AE2-0057F49BEEC7}"/>
              </a:ext>
            </a:extLst>
          </p:cNvPr>
          <p:cNvSpPr>
            <a:spLocks/>
          </p:cNvSpPr>
          <p:nvPr/>
        </p:nvSpPr>
        <p:spPr bwMode="auto">
          <a:xfrm>
            <a:off x="5654675" y="2663826"/>
            <a:ext cx="719138" cy="912813"/>
          </a:xfrm>
          <a:custGeom>
            <a:avLst/>
            <a:gdLst>
              <a:gd name="T0" fmla="*/ 2147483647 w 342"/>
              <a:gd name="T1" fmla="*/ 2147483647 h 452"/>
              <a:gd name="T2" fmla="*/ 2147483647 w 342"/>
              <a:gd name="T3" fmla="*/ 2147483647 h 452"/>
              <a:gd name="T4" fmla="*/ 2147483647 w 342"/>
              <a:gd name="T5" fmla="*/ 2147483647 h 452"/>
              <a:gd name="T6" fmla="*/ 2147483647 w 342"/>
              <a:gd name="T7" fmla="*/ 2147483647 h 452"/>
              <a:gd name="T8" fmla="*/ 2147483647 w 342"/>
              <a:gd name="T9" fmla="*/ 2147483647 h 452"/>
              <a:gd name="T10" fmla="*/ 2147483647 w 342"/>
              <a:gd name="T11" fmla="*/ 2147483647 h 452"/>
              <a:gd name="T12" fmla="*/ 2147483647 w 342"/>
              <a:gd name="T13" fmla="*/ 2147483647 h 452"/>
              <a:gd name="T14" fmla="*/ 2147483647 w 342"/>
              <a:gd name="T15" fmla="*/ 2147483647 h 452"/>
              <a:gd name="T16" fmla="*/ 2147483647 w 342"/>
              <a:gd name="T17" fmla="*/ 2147483647 h 452"/>
              <a:gd name="T18" fmla="*/ 2147483647 w 342"/>
              <a:gd name="T19" fmla="*/ 2147483647 h 452"/>
              <a:gd name="T20" fmla="*/ 2147483647 w 342"/>
              <a:gd name="T21" fmla="*/ 2147483647 h 452"/>
              <a:gd name="T22" fmla="*/ 2147483647 w 342"/>
              <a:gd name="T23" fmla="*/ 2147483647 h 452"/>
              <a:gd name="T24" fmla="*/ 2147483647 w 342"/>
              <a:gd name="T25" fmla="*/ 2147483647 h 452"/>
              <a:gd name="T26" fmla="*/ 2147483647 w 342"/>
              <a:gd name="T27" fmla="*/ 2147483647 h 452"/>
              <a:gd name="T28" fmla="*/ 2147483647 w 342"/>
              <a:gd name="T29" fmla="*/ 2147483647 h 452"/>
              <a:gd name="T30" fmla="*/ 2147483647 w 342"/>
              <a:gd name="T31" fmla="*/ 2147483647 h 452"/>
              <a:gd name="T32" fmla="*/ 2147483647 w 342"/>
              <a:gd name="T33" fmla="*/ 2147483647 h 452"/>
              <a:gd name="T34" fmla="*/ 2147483647 w 342"/>
              <a:gd name="T35" fmla="*/ 2147483647 h 452"/>
              <a:gd name="T36" fmla="*/ 2147483647 w 342"/>
              <a:gd name="T37" fmla="*/ 2147483647 h 452"/>
              <a:gd name="T38" fmla="*/ 2147483647 w 342"/>
              <a:gd name="T39" fmla="*/ 2147483647 h 452"/>
              <a:gd name="T40" fmla="*/ 2147483647 w 342"/>
              <a:gd name="T41" fmla="*/ 2147483647 h 452"/>
              <a:gd name="T42" fmla="*/ 2147483647 w 342"/>
              <a:gd name="T43" fmla="*/ 2147483647 h 452"/>
              <a:gd name="T44" fmla="*/ 2147483647 w 342"/>
              <a:gd name="T45" fmla="*/ 2147483647 h 452"/>
              <a:gd name="T46" fmla="*/ 0 w 342"/>
              <a:gd name="T47" fmla="*/ 2147483647 h 452"/>
              <a:gd name="T48" fmla="*/ 2147483647 w 342"/>
              <a:gd name="T49" fmla="*/ 2147483647 h 452"/>
              <a:gd name="T50" fmla="*/ 2147483647 w 342"/>
              <a:gd name="T51" fmla="*/ 2147483647 h 452"/>
              <a:gd name="T52" fmla="*/ 2147483647 w 342"/>
              <a:gd name="T53" fmla="*/ 2147483647 h 452"/>
              <a:gd name="T54" fmla="*/ 2147483647 w 342"/>
              <a:gd name="T55" fmla="*/ 2147483647 h 452"/>
              <a:gd name="T56" fmla="*/ 2147483647 w 342"/>
              <a:gd name="T57" fmla="*/ 2147483647 h 452"/>
              <a:gd name="T58" fmla="*/ 2147483647 w 342"/>
              <a:gd name="T59" fmla="*/ 2147483647 h 452"/>
              <a:gd name="T60" fmla="*/ 2147483647 w 342"/>
              <a:gd name="T61" fmla="*/ 2147483647 h 452"/>
              <a:gd name="T62" fmla="*/ 2147483647 w 342"/>
              <a:gd name="T63" fmla="*/ 2147483647 h 452"/>
              <a:gd name="T64" fmla="*/ 2147483647 w 342"/>
              <a:gd name="T65" fmla="*/ 2147483647 h 452"/>
              <a:gd name="T66" fmla="*/ 2147483647 w 342"/>
              <a:gd name="T67" fmla="*/ 2147483647 h 452"/>
              <a:gd name="T68" fmla="*/ 2147483647 w 342"/>
              <a:gd name="T69" fmla="*/ 2147483647 h 452"/>
              <a:gd name="T70" fmla="*/ 2147483647 w 342"/>
              <a:gd name="T71" fmla="*/ 2147483647 h 452"/>
              <a:gd name="T72" fmla="*/ 2147483647 w 342"/>
              <a:gd name="T73" fmla="*/ 2147483647 h 452"/>
              <a:gd name="T74" fmla="*/ 2147483647 w 342"/>
              <a:gd name="T75" fmla="*/ 2147483647 h 452"/>
              <a:gd name="T76" fmla="*/ 2147483647 w 342"/>
              <a:gd name="T77" fmla="*/ 2147483647 h 452"/>
              <a:gd name="T78" fmla="*/ 2147483647 w 342"/>
              <a:gd name="T79" fmla="*/ 2147483647 h 452"/>
              <a:gd name="T80" fmla="*/ 2147483647 w 342"/>
              <a:gd name="T81" fmla="*/ 2147483647 h 452"/>
              <a:gd name="T82" fmla="*/ 2147483647 w 342"/>
              <a:gd name="T83" fmla="*/ 2147483647 h 452"/>
              <a:gd name="T84" fmla="*/ 2147483647 w 342"/>
              <a:gd name="T85" fmla="*/ 2147483647 h 452"/>
              <a:gd name="T86" fmla="*/ 2147483647 w 342"/>
              <a:gd name="T87" fmla="*/ 2147483647 h 452"/>
              <a:gd name="T88" fmla="*/ 2147483647 w 342"/>
              <a:gd name="T89" fmla="*/ 2147483647 h 452"/>
              <a:gd name="T90" fmla="*/ 2147483647 w 342"/>
              <a:gd name="T91" fmla="*/ 2147483647 h 452"/>
              <a:gd name="T92" fmla="*/ 2147483647 w 342"/>
              <a:gd name="T93" fmla="*/ 2147483647 h 452"/>
              <a:gd name="T94" fmla="*/ 2147483647 w 342"/>
              <a:gd name="T95" fmla="*/ 2147483647 h 452"/>
              <a:gd name="T96" fmla="*/ 2147483647 w 342"/>
              <a:gd name="T97" fmla="*/ 2147483647 h 452"/>
              <a:gd name="T98" fmla="*/ 2147483647 w 342"/>
              <a:gd name="T99" fmla="*/ 2147483647 h 452"/>
              <a:gd name="T100" fmla="*/ 2147483647 w 342"/>
              <a:gd name="T101" fmla="*/ 2147483647 h 452"/>
              <a:gd name="T102" fmla="*/ 2147483647 w 342"/>
              <a:gd name="T103" fmla="*/ 2147483647 h 452"/>
              <a:gd name="T104" fmla="*/ 2147483647 w 342"/>
              <a:gd name="T105" fmla="*/ 2147483647 h 452"/>
              <a:gd name="T106" fmla="*/ 2147483647 w 342"/>
              <a:gd name="T107" fmla="*/ 2147483647 h 452"/>
              <a:gd name="T108" fmla="*/ 2147483647 w 342"/>
              <a:gd name="T109" fmla="*/ 2147483647 h 452"/>
              <a:gd name="T110" fmla="*/ 2147483647 w 342"/>
              <a:gd name="T111" fmla="*/ 2147483647 h 452"/>
              <a:gd name="T112" fmla="*/ 2147483647 w 342"/>
              <a:gd name="T113" fmla="*/ 2147483647 h 45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42" h="452">
                <a:moveTo>
                  <a:pt x="244" y="4"/>
                </a:moveTo>
                <a:lnTo>
                  <a:pt x="342" y="4"/>
                </a:lnTo>
                <a:lnTo>
                  <a:pt x="336" y="258"/>
                </a:lnTo>
                <a:lnTo>
                  <a:pt x="334" y="306"/>
                </a:lnTo>
                <a:lnTo>
                  <a:pt x="260" y="304"/>
                </a:lnTo>
                <a:lnTo>
                  <a:pt x="258" y="378"/>
                </a:lnTo>
                <a:lnTo>
                  <a:pt x="124" y="374"/>
                </a:lnTo>
                <a:lnTo>
                  <a:pt x="130" y="380"/>
                </a:lnTo>
                <a:lnTo>
                  <a:pt x="126" y="382"/>
                </a:lnTo>
                <a:lnTo>
                  <a:pt x="130" y="382"/>
                </a:lnTo>
                <a:lnTo>
                  <a:pt x="126" y="384"/>
                </a:lnTo>
                <a:lnTo>
                  <a:pt x="130" y="386"/>
                </a:lnTo>
                <a:lnTo>
                  <a:pt x="126" y="386"/>
                </a:lnTo>
                <a:lnTo>
                  <a:pt x="126" y="388"/>
                </a:lnTo>
                <a:lnTo>
                  <a:pt x="126" y="390"/>
                </a:lnTo>
                <a:lnTo>
                  <a:pt x="122" y="392"/>
                </a:lnTo>
                <a:lnTo>
                  <a:pt x="118" y="392"/>
                </a:lnTo>
                <a:lnTo>
                  <a:pt x="114" y="394"/>
                </a:lnTo>
                <a:lnTo>
                  <a:pt x="114" y="396"/>
                </a:lnTo>
                <a:lnTo>
                  <a:pt x="112" y="396"/>
                </a:lnTo>
                <a:lnTo>
                  <a:pt x="114" y="398"/>
                </a:lnTo>
                <a:lnTo>
                  <a:pt x="108" y="396"/>
                </a:lnTo>
                <a:lnTo>
                  <a:pt x="104" y="398"/>
                </a:lnTo>
                <a:lnTo>
                  <a:pt x="106" y="410"/>
                </a:lnTo>
                <a:lnTo>
                  <a:pt x="106" y="416"/>
                </a:lnTo>
                <a:lnTo>
                  <a:pt x="110" y="426"/>
                </a:lnTo>
                <a:lnTo>
                  <a:pt x="106" y="438"/>
                </a:lnTo>
                <a:lnTo>
                  <a:pt x="114" y="452"/>
                </a:lnTo>
                <a:lnTo>
                  <a:pt x="100" y="440"/>
                </a:lnTo>
                <a:lnTo>
                  <a:pt x="96" y="434"/>
                </a:lnTo>
                <a:lnTo>
                  <a:pt x="96" y="428"/>
                </a:lnTo>
                <a:lnTo>
                  <a:pt x="102" y="406"/>
                </a:lnTo>
                <a:lnTo>
                  <a:pt x="104" y="400"/>
                </a:lnTo>
                <a:lnTo>
                  <a:pt x="102" y="396"/>
                </a:lnTo>
                <a:lnTo>
                  <a:pt x="96" y="384"/>
                </a:lnTo>
                <a:lnTo>
                  <a:pt x="94" y="376"/>
                </a:lnTo>
                <a:lnTo>
                  <a:pt x="86" y="362"/>
                </a:lnTo>
                <a:lnTo>
                  <a:pt x="80" y="358"/>
                </a:lnTo>
                <a:lnTo>
                  <a:pt x="74" y="356"/>
                </a:lnTo>
                <a:lnTo>
                  <a:pt x="52" y="358"/>
                </a:lnTo>
                <a:lnTo>
                  <a:pt x="38" y="356"/>
                </a:lnTo>
                <a:lnTo>
                  <a:pt x="26" y="352"/>
                </a:lnTo>
                <a:lnTo>
                  <a:pt x="10" y="340"/>
                </a:lnTo>
                <a:lnTo>
                  <a:pt x="2" y="326"/>
                </a:lnTo>
                <a:lnTo>
                  <a:pt x="0" y="316"/>
                </a:lnTo>
                <a:lnTo>
                  <a:pt x="2" y="306"/>
                </a:lnTo>
                <a:lnTo>
                  <a:pt x="28" y="284"/>
                </a:lnTo>
                <a:lnTo>
                  <a:pt x="36" y="270"/>
                </a:lnTo>
                <a:lnTo>
                  <a:pt x="40" y="248"/>
                </a:lnTo>
                <a:lnTo>
                  <a:pt x="40" y="240"/>
                </a:lnTo>
                <a:lnTo>
                  <a:pt x="34" y="222"/>
                </a:lnTo>
                <a:lnTo>
                  <a:pt x="30" y="218"/>
                </a:lnTo>
                <a:lnTo>
                  <a:pt x="32" y="214"/>
                </a:lnTo>
                <a:lnTo>
                  <a:pt x="38" y="208"/>
                </a:lnTo>
                <a:lnTo>
                  <a:pt x="44" y="216"/>
                </a:lnTo>
                <a:lnTo>
                  <a:pt x="52" y="216"/>
                </a:lnTo>
                <a:lnTo>
                  <a:pt x="60" y="204"/>
                </a:lnTo>
                <a:lnTo>
                  <a:pt x="66" y="198"/>
                </a:lnTo>
                <a:lnTo>
                  <a:pt x="64" y="194"/>
                </a:lnTo>
                <a:lnTo>
                  <a:pt x="60" y="194"/>
                </a:lnTo>
                <a:lnTo>
                  <a:pt x="64" y="190"/>
                </a:lnTo>
                <a:lnTo>
                  <a:pt x="66" y="188"/>
                </a:lnTo>
                <a:lnTo>
                  <a:pt x="66" y="178"/>
                </a:lnTo>
                <a:lnTo>
                  <a:pt x="68" y="176"/>
                </a:lnTo>
                <a:lnTo>
                  <a:pt x="64" y="172"/>
                </a:lnTo>
                <a:lnTo>
                  <a:pt x="70" y="170"/>
                </a:lnTo>
                <a:lnTo>
                  <a:pt x="66" y="168"/>
                </a:lnTo>
                <a:lnTo>
                  <a:pt x="68" y="166"/>
                </a:lnTo>
                <a:lnTo>
                  <a:pt x="66" y="166"/>
                </a:lnTo>
                <a:lnTo>
                  <a:pt x="62" y="162"/>
                </a:lnTo>
                <a:lnTo>
                  <a:pt x="56" y="158"/>
                </a:lnTo>
                <a:lnTo>
                  <a:pt x="56" y="154"/>
                </a:lnTo>
                <a:lnTo>
                  <a:pt x="52" y="158"/>
                </a:lnTo>
                <a:lnTo>
                  <a:pt x="52" y="152"/>
                </a:lnTo>
                <a:lnTo>
                  <a:pt x="48" y="152"/>
                </a:lnTo>
                <a:lnTo>
                  <a:pt x="50" y="150"/>
                </a:lnTo>
                <a:lnTo>
                  <a:pt x="48" y="148"/>
                </a:lnTo>
                <a:lnTo>
                  <a:pt x="50" y="140"/>
                </a:lnTo>
                <a:lnTo>
                  <a:pt x="48" y="140"/>
                </a:lnTo>
                <a:lnTo>
                  <a:pt x="50" y="138"/>
                </a:lnTo>
                <a:lnTo>
                  <a:pt x="48" y="136"/>
                </a:lnTo>
                <a:lnTo>
                  <a:pt x="50" y="136"/>
                </a:lnTo>
                <a:lnTo>
                  <a:pt x="52" y="132"/>
                </a:lnTo>
                <a:lnTo>
                  <a:pt x="56" y="132"/>
                </a:lnTo>
                <a:lnTo>
                  <a:pt x="56" y="130"/>
                </a:lnTo>
                <a:lnTo>
                  <a:pt x="50" y="130"/>
                </a:lnTo>
                <a:lnTo>
                  <a:pt x="52" y="126"/>
                </a:lnTo>
                <a:lnTo>
                  <a:pt x="48" y="128"/>
                </a:lnTo>
                <a:lnTo>
                  <a:pt x="46" y="124"/>
                </a:lnTo>
                <a:lnTo>
                  <a:pt x="48" y="120"/>
                </a:lnTo>
                <a:lnTo>
                  <a:pt x="52" y="122"/>
                </a:lnTo>
                <a:lnTo>
                  <a:pt x="52" y="116"/>
                </a:lnTo>
                <a:lnTo>
                  <a:pt x="60" y="116"/>
                </a:lnTo>
                <a:lnTo>
                  <a:pt x="62" y="106"/>
                </a:lnTo>
                <a:lnTo>
                  <a:pt x="62" y="110"/>
                </a:lnTo>
                <a:lnTo>
                  <a:pt x="64" y="108"/>
                </a:lnTo>
                <a:lnTo>
                  <a:pt x="64" y="110"/>
                </a:lnTo>
                <a:lnTo>
                  <a:pt x="66" y="110"/>
                </a:lnTo>
                <a:lnTo>
                  <a:pt x="66" y="104"/>
                </a:lnTo>
                <a:lnTo>
                  <a:pt x="62" y="102"/>
                </a:lnTo>
                <a:lnTo>
                  <a:pt x="60" y="96"/>
                </a:lnTo>
                <a:lnTo>
                  <a:pt x="64" y="96"/>
                </a:lnTo>
                <a:lnTo>
                  <a:pt x="74" y="88"/>
                </a:lnTo>
                <a:lnTo>
                  <a:pt x="70" y="88"/>
                </a:lnTo>
                <a:lnTo>
                  <a:pt x="72" y="80"/>
                </a:lnTo>
                <a:lnTo>
                  <a:pt x="80" y="80"/>
                </a:lnTo>
                <a:lnTo>
                  <a:pt x="82" y="0"/>
                </a:lnTo>
                <a:lnTo>
                  <a:pt x="244" y="4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0" name="Freeform 351">
            <a:extLst>
              <a:ext uri="{FF2B5EF4-FFF2-40B4-BE49-F238E27FC236}">
                <a16:creationId xmlns:a16="http://schemas.microsoft.com/office/drawing/2014/main" id="{87FFE9CC-AD29-0513-8AE5-48DAA1C4F5C7}"/>
              </a:ext>
            </a:extLst>
          </p:cNvPr>
          <p:cNvSpPr>
            <a:spLocks/>
          </p:cNvSpPr>
          <p:nvPr/>
        </p:nvSpPr>
        <p:spPr bwMode="auto">
          <a:xfrm>
            <a:off x="4949825" y="3543300"/>
            <a:ext cx="1225550" cy="774700"/>
          </a:xfrm>
          <a:custGeom>
            <a:avLst/>
            <a:gdLst>
              <a:gd name="T0" fmla="*/ 2147483647 w 582"/>
              <a:gd name="T1" fmla="*/ 2147483647 h 384"/>
              <a:gd name="T2" fmla="*/ 2147483647 w 582"/>
              <a:gd name="T3" fmla="*/ 2147483647 h 384"/>
              <a:gd name="T4" fmla="*/ 2147483647 w 582"/>
              <a:gd name="T5" fmla="*/ 2147483647 h 384"/>
              <a:gd name="T6" fmla="*/ 2147483647 w 582"/>
              <a:gd name="T7" fmla="*/ 2147483647 h 384"/>
              <a:gd name="T8" fmla="*/ 2147483647 w 582"/>
              <a:gd name="T9" fmla="*/ 2147483647 h 384"/>
              <a:gd name="T10" fmla="*/ 2147483647 w 582"/>
              <a:gd name="T11" fmla="*/ 2147483647 h 384"/>
              <a:gd name="T12" fmla="*/ 2147483647 w 582"/>
              <a:gd name="T13" fmla="*/ 2147483647 h 384"/>
              <a:gd name="T14" fmla="*/ 2147483647 w 582"/>
              <a:gd name="T15" fmla="*/ 2147483647 h 384"/>
              <a:gd name="T16" fmla="*/ 2147483647 w 582"/>
              <a:gd name="T17" fmla="*/ 2147483647 h 384"/>
              <a:gd name="T18" fmla="*/ 2147483647 w 582"/>
              <a:gd name="T19" fmla="*/ 2147483647 h 384"/>
              <a:gd name="T20" fmla="*/ 2147483647 w 582"/>
              <a:gd name="T21" fmla="*/ 2147483647 h 384"/>
              <a:gd name="T22" fmla="*/ 2147483647 w 582"/>
              <a:gd name="T23" fmla="*/ 2147483647 h 384"/>
              <a:gd name="T24" fmla="*/ 2147483647 w 582"/>
              <a:gd name="T25" fmla="*/ 2147483647 h 384"/>
              <a:gd name="T26" fmla="*/ 2147483647 w 582"/>
              <a:gd name="T27" fmla="*/ 2147483647 h 384"/>
              <a:gd name="T28" fmla="*/ 2147483647 w 582"/>
              <a:gd name="T29" fmla="*/ 2147483647 h 384"/>
              <a:gd name="T30" fmla="*/ 2147483647 w 582"/>
              <a:gd name="T31" fmla="*/ 2147483647 h 384"/>
              <a:gd name="T32" fmla="*/ 2147483647 w 582"/>
              <a:gd name="T33" fmla="*/ 2147483647 h 384"/>
              <a:gd name="T34" fmla="*/ 2147483647 w 582"/>
              <a:gd name="T35" fmla="*/ 2147483647 h 384"/>
              <a:gd name="T36" fmla="*/ 2147483647 w 582"/>
              <a:gd name="T37" fmla="*/ 2147483647 h 384"/>
              <a:gd name="T38" fmla="*/ 2147483647 w 582"/>
              <a:gd name="T39" fmla="*/ 2147483647 h 384"/>
              <a:gd name="T40" fmla="*/ 2147483647 w 582"/>
              <a:gd name="T41" fmla="*/ 2147483647 h 384"/>
              <a:gd name="T42" fmla="*/ 2147483647 w 582"/>
              <a:gd name="T43" fmla="*/ 2147483647 h 384"/>
              <a:gd name="T44" fmla="*/ 2147483647 w 582"/>
              <a:gd name="T45" fmla="*/ 2147483647 h 384"/>
              <a:gd name="T46" fmla="*/ 2147483647 w 582"/>
              <a:gd name="T47" fmla="*/ 2147483647 h 384"/>
              <a:gd name="T48" fmla="*/ 2147483647 w 582"/>
              <a:gd name="T49" fmla="*/ 2147483647 h 384"/>
              <a:gd name="T50" fmla="*/ 2147483647 w 582"/>
              <a:gd name="T51" fmla="*/ 2147483647 h 384"/>
              <a:gd name="T52" fmla="*/ 2147483647 w 582"/>
              <a:gd name="T53" fmla="*/ 2147483647 h 384"/>
              <a:gd name="T54" fmla="*/ 2147483647 w 582"/>
              <a:gd name="T55" fmla="*/ 2147483647 h 384"/>
              <a:gd name="T56" fmla="*/ 2147483647 w 582"/>
              <a:gd name="T57" fmla="*/ 2147483647 h 384"/>
              <a:gd name="T58" fmla="*/ 2147483647 w 582"/>
              <a:gd name="T59" fmla="*/ 2147483647 h 384"/>
              <a:gd name="T60" fmla="*/ 2147483647 w 582"/>
              <a:gd name="T61" fmla="*/ 2147483647 h 384"/>
              <a:gd name="T62" fmla="*/ 2147483647 w 582"/>
              <a:gd name="T63" fmla="*/ 2147483647 h 384"/>
              <a:gd name="T64" fmla="*/ 2147483647 w 582"/>
              <a:gd name="T65" fmla="*/ 2147483647 h 384"/>
              <a:gd name="T66" fmla="*/ 2147483647 w 582"/>
              <a:gd name="T67" fmla="*/ 2147483647 h 384"/>
              <a:gd name="T68" fmla="*/ 2147483647 w 582"/>
              <a:gd name="T69" fmla="*/ 2147483647 h 384"/>
              <a:gd name="T70" fmla="*/ 2147483647 w 582"/>
              <a:gd name="T71" fmla="*/ 2147483647 h 384"/>
              <a:gd name="T72" fmla="*/ 2147483647 w 582"/>
              <a:gd name="T73" fmla="*/ 2147483647 h 384"/>
              <a:gd name="T74" fmla="*/ 2147483647 w 582"/>
              <a:gd name="T75" fmla="*/ 2147483647 h 384"/>
              <a:gd name="T76" fmla="*/ 2147483647 w 582"/>
              <a:gd name="T77" fmla="*/ 2147483647 h 384"/>
              <a:gd name="T78" fmla="*/ 2147483647 w 582"/>
              <a:gd name="T79" fmla="*/ 2147483647 h 384"/>
              <a:gd name="T80" fmla="*/ 2147483647 w 582"/>
              <a:gd name="T81" fmla="*/ 2147483647 h 384"/>
              <a:gd name="T82" fmla="*/ 2147483647 w 582"/>
              <a:gd name="T83" fmla="*/ 2147483647 h 384"/>
              <a:gd name="T84" fmla="*/ 0 w 582"/>
              <a:gd name="T85" fmla="*/ 2147483647 h 384"/>
              <a:gd name="T86" fmla="*/ 0 w 582"/>
              <a:gd name="T87" fmla="*/ 0 h 384"/>
              <a:gd name="T88" fmla="*/ 2147483647 w 582"/>
              <a:gd name="T89" fmla="*/ 0 h 384"/>
              <a:gd name="T90" fmla="*/ 2147483647 w 582"/>
              <a:gd name="T91" fmla="*/ 2147483647 h 384"/>
              <a:gd name="T92" fmla="*/ 2147483647 w 582"/>
              <a:gd name="T93" fmla="*/ 2147483647 h 384"/>
              <a:gd name="T94" fmla="*/ 2147483647 w 582"/>
              <a:gd name="T95" fmla="*/ 2147483647 h 384"/>
              <a:gd name="T96" fmla="*/ 2147483647 w 582"/>
              <a:gd name="T97" fmla="*/ 2147483647 h 384"/>
              <a:gd name="T98" fmla="*/ 2147483647 w 582"/>
              <a:gd name="T99" fmla="*/ 2147483647 h 384"/>
              <a:gd name="T100" fmla="*/ 2147483647 w 582"/>
              <a:gd name="T101" fmla="*/ 2147483647 h 384"/>
              <a:gd name="T102" fmla="*/ 2147483647 w 582"/>
              <a:gd name="T103" fmla="*/ 2147483647 h 384"/>
              <a:gd name="T104" fmla="*/ 2147483647 w 582"/>
              <a:gd name="T105" fmla="*/ 2147483647 h 384"/>
              <a:gd name="T106" fmla="*/ 2147483647 w 582"/>
              <a:gd name="T107" fmla="*/ 2147483647 h 384"/>
              <a:gd name="T108" fmla="*/ 2147483647 w 582"/>
              <a:gd name="T109" fmla="*/ 2147483647 h 384"/>
              <a:gd name="T110" fmla="*/ 2147483647 w 582"/>
              <a:gd name="T111" fmla="*/ 2147483647 h 384"/>
              <a:gd name="T112" fmla="*/ 2147483647 w 582"/>
              <a:gd name="T113" fmla="*/ 2147483647 h 384"/>
              <a:gd name="T114" fmla="*/ 2147483647 w 582"/>
              <a:gd name="T115" fmla="*/ 2147483647 h 384"/>
              <a:gd name="T116" fmla="*/ 2147483647 w 582"/>
              <a:gd name="T117" fmla="*/ 2147483647 h 384"/>
              <a:gd name="T118" fmla="*/ 2147483647 w 582"/>
              <a:gd name="T119" fmla="*/ 2147483647 h 3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2" h="384">
                <a:moveTo>
                  <a:pt x="234" y="4"/>
                </a:moveTo>
                <a:lnTo>
                  <a:pt x="296" y="6"/>
                </a:lnTo>
                <a:lnTo>
                  <a:pt x="294" y="82"/>
                </a:lnTo>
                <a:lnTo>
                  <a:pt x="368" y="84"/>
                </a:lnTo>
                <a:lnTo>
                  <a:pt x="366" y="144"/>
                </a:lnTo>
                <a:lnTo>
                  <a:pt x="404" y="146"/>
                </a:lnTo>
                <a:lnTo>
                  <a:pt x="402" y="160"/>
                </a:lnTo>
                <a:lnTo>
                  <a:pt x="442" y="160"/>
                </a:lnTo>
                <a:lnTo>
                  <a:pt x="442" y="200"/>
                </a:lnTo>
                <a:lnTo>
                  <a:pt x="510" y="200"/>
                </a:lnTo>
                <a:lnTo>
                  <a:pt x="510" y="238"/>
                </a:lnTo>
                <a:lnTo>
                  <a:pt x="582" y="238"/>
                </a:lnTo>
                <a:lnTo>
                  <a:pt x="582" y="314"/>
                </a:lnTo>
                <a:lnTo>
                  <a:pt x="472" y="312"/>
                </a:lnTo>
                <a:lnTo>
                  <a:pt x="470" y="348"/>
                </a:lnTo>
                <a:lnTo>
                  <a:pt x="340" y="346"/>
                </a:lnTo>
                <a:lnTo>
                  <a:pt x="334" y="348"/>
                </a:lnTo>
                <a:lnTo>
                  <a:pt x="334" y="356"/>
                </a:lnTo>
                <a:lnTo>
                  <a:pt x="324" y="368"/>
                </a:lnTo>
                <a:lnTo>
                  <a:pt x="322" y="364"/>
                </a:lnTo>
                <a:lnTo>
                  <a:pt x="318" y="372"/>
                </a:lnTo>
                <a:lnTo>
                  <a:pt x="314" y="376"/>
                </a:lnTo>
                <a:lnTo>
                  <a:pt x="322" y="380"/>
                </a:lnTo>
                <a:lnTo>
                  <a:pt x="320" y="382"/>
                </a:lnTo>
                <a:lnTo>
                  <a:pt x="318" y="380"/>
                </a:lnTo>
                <a:lnTo>
                  <a:pt x="318" y="384"/>
                </a:lnTo>
                <a:lnTo>
                  <a:pt x="318" y="382"/>
                </a:lnTo>
                <a:lnTo>
                  <a:pt x="286" y="382"/>
                </a:lnTo>
                <a:lnTo>
                  <a:pt x="272" y="380"/>
                </a:lnTo>
                <a:lnTo>
                  <a:pt x="272" y="330"/>
                </a:lnTo>
                <a:lnTo>
                  <a:pt x="234" y="328"/>
                </a:lnTo>
                <a:lnTo>
                  <a:pt x="234" y="306"/>
                </a:lnTo>
                <a:lnTo>
                  <a:pt x="196" y="304"/>
                </a:lnTo>
                <a:lnTo>
                  <a:pt x="198" y="254"/>
                </a:lnTo>
                <a:lnTo>
                  <a:pt x="186" y="254"/>
                </a:lnTo>
                <a:lnTo>
                  <a:pt x="186" y="230"/>
                </a:lnTo>
                <a:lnTo>
                  <a:pt x="138" y="230"/>
                </a:lnTo>
                <a:lnTo>
                  <a:pt x="140" y="192"/>
                </a:lnTo>
                <a:lnTo>
                  <a:pt x="66" y="190"/>
                </a:lnTo>
                <a:lnTo>
                  <a:pt x="66" y="148"/>
                </a:lnTo>
                <a:lnTo>
                  <a:pt x="74" y="148"/>
                </a:lnTo>
                <a:lnTo>
                  <a:pt x="74" y="74"/>
                </a:lnTo>
                <a:lnTo>
                  <a:pt x="0" y="74"/>
                </a:lnTo>
                <a:lnTo>
                  <a:pt x="0" y="0"/>
                </a:lnTo>
                <a:lnTo>
                  <a:pt x="72" y="0"/>
                </a:lnTo>
                <a:lnTo>
                  <a:pt x="172" y="2"/>
                </a:lnTo>
                <a:lnTo>
                  <a:pt x="172" y="6"/>
                </a:lnTo>
                <a:lnTo>
                  <a:pt x="180" y="10"/>
                </a:lnTo>
                <a:lnTo>
                  <a:pt x="186" y="12"/>
                </a:lnTo>
                <a:lnTo>
                  <a:pt x="192" y="10"/>
                </a:lnTo>
                <a:lnTo>
                  <a:pt x="194" y="12"/>
                </a:lnTo>
                <a:lnTo>
                  <a:pt x="202" y="18"/>
                </a:lnTo>
                <a:lnTo>
                  <a:pt x="214" y="14"/>
                </a:lnTo>
                <a:lnTo>
                  <a:pt x="218" y="18"/>
                </a:lnTo>
                <a:lnTo>
                  <a:pt x="222" y="14"/>
                </a:lnTo>
                <a:lnTo>
                  <a:pt x="234" y="26"/>
                </a:lnTo>
                <a:lnTo>
                  <a:pt x="234" y="4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1" name="Freeform 352">
            <a:extLst>
              <a:ext uri="{FF2B5EF4-FFF2-40B4-BE49-F238E27FC236}">
                <a16:creationId xmlns:a16="http://schemas.microsoft.com/office/drawing/2014/main" id="{1355C066-AB7A-6CC2-99B7-BBB1DFD509F7}"/>
              </a:ext>
            </a:extLst>
          </p:cNvPr>
          <p:cNvSpPr>
            <a:spLocks/>
          </p:cNvSpPr>
          <p:nvPr/>
        </p:nvSpPr>
        <p:spPr bwMode="auto">
          <a:xfrm>
            <a:off x="4451350" y="3694114"/>
            <a:ext cx="915988" cy="661987"/>
          </a:xfrm>
          <a:custGeom>
            <a:avLst/>
            <a:gdLst>
              <a:gd name="T0" fmla="*/ 2147483647 w 434"/>
              <a:gd name="T1" fmla="*/ 0 h 328"/>
              <a:gd name="T2" fmla="*/ 2147483647 w 434"/>
              <a:gd name="T3" fmla="*/ 0 h 328"/>
              <a:gd name="T4" fmla="*/ 2147483647 w 434"/>
              <a:gd name="T5" fmla="*/ 0 h 328"/>
              <a:gd name="T6" fmla="*/ 2147483647 w 434"/>
              <a:gd name="T7" fmla="*/ 2147483647 h 328"/>
              <a:gd name="T8" fmla="*/ 2147483647 w 434"/>
              <a:gd name="T9" fmla="*/ 2147483647 h 328"/>
              <a:gd name="T10" fmla="*/ 2147483647 w 434"/>
              <a:gd name="T11" fmla="*/ 2147483647 h 328"/>
              <a:gd name="T12" fmla="*/ 2147483647 w 434"/>
              <a:gd name="T13" fmla="*/ 2147483647 h 328"/>
              <a:gd name="T14" fmla="*/ 2147483647 w 434"/>
              <a:gd name="T15" fmla="*/ 2147483647 h 328"/>
              <a:gd name="T16" fmla="*/ 2147483647 w 434"/>
              <a:gd name="T17" fmla="*/ 2147483647 h 328"/>
              <a:gd name="T18" fmla="*/ 2147483647 w 434"/>
              <a:gd name="T19" fmla="*/ 2147483647 h 328"/>
              <a:gd name="T20" fmla="*/ 2147483647 w 434"/>
              <a:gd name="T21" fmla="*/ 2147483647 h 328"/>
              <a:gd name="T22" fmla="*/ 2147483647 w 434"/>
              <a:gd name="T23" fmla="*/ 2147483647 h 328"/>
              <a:gd name="T24" fmla="*/ 2147483647 w 434"/>
              <a:gd name="T25" fmla="*/ 2147483647 h 328"/>
              <a:gd name="T26" fmla="*/ 2147483647 w 434"/>
              <a:gd name="T27" fmla="*/ 2147483647 h 328"/>
              <a:gd name="T28" fmla="*/ 2147483647 w 434"/>
              <a:gd name="T29" fmla="*/ 2147483647 h 328"/>
              <a:gd name="T30" fmla="*/ 2147483647 w 434"/>
              <a:gd name="T31" fmla="*/ 2147483647 h 328"/>
              <a:gd name="T32" fmla="*/ 0 w 434"/>
              <a:gd name="T33" fmla="*/ 2147483647 h 328"/>
              <a:gd name="T34" fmla="*/ 2147483647 w 434"/>
              <a:gd name="T35" fmla="*/ 2147483647 h 328"/>
              <a:gd name="T36" fmla="*/ 2147483647 w 434"/>
              <a:gd name="T37" fmla="*/ 2147483647 h 328"/>
              <a:gd name="T38" fmla="*/ 2147483647 w 434"/>
              <a:gd name="T39" fmla="*/ 2147483647 h 328"/>
              <a:gd name="T40" fmla="*/ 2147483647 w 434"/>
              <a:gd name="T41" fmla="*/ 0 h 328"/>
              <a:gd name="T42" fmla="*/ 2147483647 w 434"/>
              <a:gd name="T43" fmla="*/ 0 h 328"/>
              <a:gd name="T44" fmla="*/ 2147483647 w 434"/>
              <a:gd name="T45" fmla="*/ 0 h 328"/>
              <a:gd name="T46" fmla="*/ 2147483647 w 434"/>
              <a:gd name="T47" fmla="*/ 0 h 328"/>
              <a:gd name="T48" fmla="*/ 2147483647 w 434"/>
              <a:gd name="T49" fmla="*/ 0 h 3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4" h="328">
                <a:moveTo>
                  <a:pt x="86" y="0"/>
                </a:moveTo>
                <a:lnTo>
                  <a:pt x="236" y="0"/>
                </a:lnTo>
                <a:lnTo>
                  <a:pt x="310" y="0"/>
                </a:lnTo>
                <a:lnTo>
                  <a:pt x="310" y="74"/>
                </a:lnTo>
                <a:lnTo>
                  <a:pt x="302" y="74"/>
                </a:lnTo>
                <a:lnTo>
                  <a:pt x="302" y="116"/>
                </a:lnTo>
                <a:lnTo>
                  <a:pt x="376" y="118"/>
                </a:lnTo>
                <a:lnTo>
                  <a:pt x="374" y="156"/>
                </a:lnTo>
                <a:lnTo>
                  <a:pt x="422" y="156"/>
                </a:lnTo>
                <a:lnTo>
                  <a:pt x="422" y="180"/>
                </a:lnTo>
                <a:lnTo>
                  <a:pt x="434" y="180"/>
                </a:lnTo>
                <a:lnTo>
                  <a:pt x="432" y="230"/>
                </a:lnTo>
                <a:lnTo>
                  <a:pt x="348" y="228"/>
                </a:lnTo>
                <a:lnTo>
                  <a:pt x="348" y="278"/>
                </a:lnTo>
                <a:lnTo>
                  <a:pt x="324" y="276"/>
                </a:lnTo>
                <a:lnTo>
                  <a:pt x="324" y="328"/>
                </a:lnTo>
                <a:lnTo>
                  <a:pt x="0" y="322"/>
                </a:lnTo>
                <a:lnTo>
                  <a:pt x="6" y="74"/>
                </a:lnTo>
                <a:lnTo>
                  <a:pt x="12" y="74"/>
                </a:lnTo>
                <a:lnTo>
                  <a:pt x="12" y="26"/>
                </a:lnTo>
                <a:lnTo>
                  <a:pt x="12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2" name="Freeform 353">
            <a:extLst>
              <a:ext uri="{FF2B5EF4-FFF2-40B4-BE49-F238E27FC236}">
                <a16:creationId xmlns:a16="http://schemas.microsoft.com/office/drawing/2014/main" id="{5A14ABFB-36EA-1DB5-15E4-C6D97FF71F65}"/>
              </a:ext>
            </a:extLst>
          </p:cNvPr>
          <p:cNvSpPr>
            <a:spLocks/>
          </p:cNvSpPr>
          <p:nvPr/>
        </p:nvSpPr>
        <p:spPr bwMode="auto">
          <a:xfrm>
            <a:off x="5657850" y="712788"/>
            <a:ext cx="661988" cy="908050"/>
          </a:xfrm>
          <a:custGeom>
            <a:avLst/>
            <a:gdLst>
              <a:gd name="T0" fmla="*/ 2147483647 w 314"/>
              <a:gd name="T1" fmla="*/ 2147483647 h 450"/>
              <a:gd name="T2" fmla="*/ 2147483647 w 314"/>
              <a:gd name="T3" fmla="*/ 2147483647 h 450"/>
              <a:gd name="T4" fmla="*/ 2147483647 w 314"/>
              <a:gd name="T5" fmla="*/ 2147483647 h 450"/>
              <a:gd name="T6" fmla="*/ 2147483647 w 314"/>
              <a:gd name="T7" fmla="*/ 2147483647 h 450"/>
              <a:gd name="T8" fmla="*/ 2147483647 w 314"/>
              <a:gd name="T9" fmla="*/ 2147483647 h 450"/>
              <a:gd name="T10" fmla="*/ 2147483647 w 314"/>
              <a:gd name="T11" fmla="*/ 2147483647 h 450"/>
              <a:gd name="T12" fmla="*/ 2147483647 w 314"/>
              <a:gd name="T13" fmla="*/ 2147483647 h 450"/>
              <a:gd name="T14" fmla="*/ 2147483647 w 314"/>
              <a:gd name="T15" fmla="*/ 2147483647 h 450"/>
              <a:gd name="T16" fmla="*/ 2147483647 w 314"/>
              <a:gd name="T17" fmla="*/ 2147483647 h 450"/>
              <a:gd name="T18" fmla="*/ 2147483647 w 314"/>
              <a:gd name="T19" fmla="*/ 2147483647 h 450"/>
              <a:gd name="T20" fmla="*/ 2147483647 w 314"/>
              <a:gd name="T21" fmla="*/ 2147483647 h 450"/>
              <a:gd name="T22" fmla="*/ 2147483647 w 314"/>
              <a:gd name="T23" fmla="*/ 2147483647 h 450"/>
              <a:gd name="T24" fmla="*/ 2147483647 w 314"/>
              <a:gd name="T25" fmla="*/ 2147483647 h 450"/>
              <a:gd name="T26" fmla="*/ 2147483647 w 314"/>
              <a:gd name="T27" fmla="*/ 2147483647 h 450"/>
              <a:gd name="T28" fmla="*/ 2147483647 w 314"/>
              <a:gd name="T29" fmla="*/ 2147483647 h 450"/>
              <a:gd name="T30" fmla="*/ 2147483647 w 314"/>
              <a:gd name="T31" fmla="*/ 2147483647 h 450"/>
              <a:gd name="T32" fmla="*/ 2147483647 w 314"/>
              <a:gd name="T33" fmla="*/ 2147483647 h 450"/>
              <a:gd name="T34" fmla="*/ 2147483647 w 314"/>
              <a:gd name="T35" fmla="*/ 2147483647 h 450"/>
              <a:gd name="T36" fmla="*/ 2147483647 w 314"/>
              <a:gd name="T37" fmla="*/ 2147483647 h 450"/>
              <a:gd name="T38" fmla="*/ 2147483647 w 314"/>
              <a:gd name="T39" fmla="*/ 2147483647 h 450"/>
              <a:gd name="T40" fmla="*/ 2147483647 w 314"/>
              <a:gd name="T41" fmla="*/ 2147483647 h 450"/>
              <a:gd name="T42" fmla="*/ 2147483647 w 314"/>
              <a:gd name="T43" fmla="*/ 2147483647 h 450"/>
              <a:gd name="T44" fmla="*/ 2147483647 w 314"/>
              <a:gd name="T45" fmla="*/ 2147483647 h 450"/>
              <a:gd name="T46" fmla="*/ 2147483647 w 314"/>
              <a:gd name="T47" fmla="*/ 2147483647 h 450"/>
              <a:gd name="T48" fmla="*/ 2147483647 w 314"/>
              <a:gd name="T49" fmla="*/ 2147483647 h 450"/>
              <a:gd name="T50" fmla="*/ 2147483647 w 314"/>
              <a:gd name="T51" fmla="*/ 2147483647 h 450"/>
              <a:gd name="T52" fmla="*/ 2147483647 w 314"/>
              <a:gd name="T53" fmla="*/ 2147483647 h 450"/>
              <a:gd name="T54" fmla="*/ 2147483647 w 314"/>
              <a:gd name="T55" fmla="*/ 2147483647 h 450"/>
              <a:gd name="T56" fmla="*/ 2147483647 w 314"/>
              <a:gd name="T57" fmla="*/ 2147483647 h 450"/>
              <a:gd name="T58" fmla="*/ 2147483647 w 314"/>
              <a:gd name="T59" fmla="*/ 2147483647 h 450"/>
              <a:gd name="T60" fmla="*/ 2147483647 w 314"/>
              <a:gd name="T61" fmla="*/ 2147483647 h 450"/>
              <a:gd name="T62" fmla="*/ 2147483647 w 314"/>
              <a:gd name="T63" fmla="*/ 2147483647 h 450"/>
              <a:gd name="T64" fmla="*/ 2147483647 w 314"/>
              <a:gd name="T65" fmla="*/ 0 h 450"/>
              <a:gd name="T66" fmla="*/ 2147483647 w 314"/>
              <a:gd name="T67" fmla="*/ 0 h 450"/>
              <a:gd name="T68" fmla="*/ 2147483647 w 314"/>
              <a:gd name="T69" fmla="*/ 0 h 4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14" h="450">
                <a:moveTo>
                  <a:pt x="314" y="0"/>
                </a:moveTo>
                <a:lnTo>
                  <a:pt x="314" y="56"/>
                </a:lnTo>
                <a:lnTo>
                  <a:pt x="306" y="192"/>
                </a:lnTo>
                <a:lnTo>
                  <a:pt x="306" y="204"/>
                </a:lnTo>
                <a:lnTo>
                  <a:pt x="304" y="278"/>
                </a:lnTo>
                <a:lnTo>
                  <a:pt x="268" y="278"/>
                </a:lnTo>
                <a:lnTo>
                  <a:pt x="266" y="314"/>
                </a:lnTo>
                <a:lnTo>
                  <a:pt x="282" y="314"/>
                </a:lnTo>
                <a:lnTo>
                  <a:pt x="280" y="378"/>
                </a:lnTo>
                <a:lnTo>
                  <a:pt x="204" y="376"/>
                </a:lnTo>
                <a:lnTo>
                  <a:pt x="204" y="450"/>
                </a:lnTo>
                <a:lnTo>
                  <a:pt x="128" y="448"/>
                </a:lnTo>
                <a:lnTo>
                  <a:pt x="130" y="374"/>
                </a:lnTo>
                <a:lnTo>
                  <a:pt x="132" y="312"/>
                </a:lnTo>
                <a:lnTo>
                  <a:pt x="118" y="312"/>
                </a:lnTo>
                <a:lnTo>
                  <a:pt x="118" y="300"/>
                </a:lnTo>
                <a:lnTo>
                  <a:pt x="132" y="300"/>
                </a:lnTo>
                <a:lnTo>
                  <a:pt x="132" y="294"/>
                </a:lnTo>
                <a:lnTo>
                  <a:pt x="128" y="288"/>
                </a:lnTo>
                <a:lnTo>
                  <a:pt x="116" y="286"/>
                </a:lnTo>
                <a:lnTo>
                  <a:pt x="116" y="282"/>
                </a:lnTo>
                <a:lnTo>
                  <a:pt x="118" y="276"/>
                </a:lnTo>
                <a:lnTo>
                  <a:pt x="114" y="284"/>
                </a:lnTo>
                <a:lnTo>
                  <a:pt x="110" y="286"/>
                </a:lnTo>
                <a:lnTo>
                  <a:pt x="102" y="280"/>
                </a:lnTo>
                <a:lnTo>
                  <a:pt x="88" y="272"/>
                </a:lnTo>
                <a:lnTo>
                  <a:pt x="80" y="260"/>
                </a:lnTo>
                <a:lnTo>
                  <a:pt x="80" y="258"/>
                </a:lnTo>
                <a:lnTo>
                  <a:pt x="84" y="250"/>
                </a:lnTo>
                <a:lnTo>
                  <a:pt x="96" y="242"/>
                </a:lnTo>
                <a:lnTo>
                  <a:pt x="96" y="240"/>
                </a:lnTo>
                <a:lnTo>
                  <a:pt x="88" y="238"/>
                </a:lnTo>
                <a:lnTo>
                  <a:pt x="82" y="234"/>
                </a:lnTo>
                <a:lnTo>
                  <a:pt x="84" y="222"/>
                </a:lnTo>
                <a:lnTo>
                  <a:pt x="88" y="212"/>
                </a:lnTo>
                <a:lnTo>
                  <a:pt x="86" y="208"/>
                </a:lnTo>
                <a:lnTo>
                  <a:pt x="72" y="208"/>
                </a:lnTo>
                <a:lnTo>
                  <a:pt x="60" y="200"/>
                </a:lnTo>
                <a:lnTo>
                  <a:pt x="54" y="198"/>
                </a:lnTo>
                <a:lnTo>
                  <a:pt x="42" y="202"/>
                </a:lnTo>
                <a:lnTo>
                  <a:pt x="36" y="202"/>
                </a:lnTo>
                <a:lnTo>
                  <a:pt x="36" y="198"/>
                </a:lnTo>
                <a:lnTo>
                  <a:pt x="48" y="182"/>
                </a:lnTo>
                <a:lnTo>
                  <a:pt x="48" y="170"/>
                </a:lnTo>
                <a:lnTo>
                  <a:pt x="40" y="162"/>
                </a:lnTo>
                <a:lnTo>
                  <a:pt x="34" y="160"/>
                </a:lnTo>
                <a:lnTo>
                  <a:pt x="18" y="166"/>
                </a:lnTo>
                <a:lnTo>
                  <a:pt x="14" y="164"/>
                </a:lnTo>
                <a:lnTo>
                  <a:pt x="18" y="152"/>
                </a:lnTo>
                <a:lnTo>
                  <a:pt x="26" y="140"/>
                </a:lnTo>
                <a:lnTo>
                  <a:pt x="32" y="140"/>
                </a:lnTo>
                <a:lnTo>
                  <a:pt x="40" y="146"/>
                </a:lnTo>
                <a:lnTo>
                  <a:pt x="44" y="144"/>
                </a:lnTo>
                <a:lnTo>
                  <a:pt x="46" y="134"/>
                </a:lnTo>
                <a:lnTo>
                  <a:pt x="46" y="130"/>
                </a:lnTo>
                <a:lnTo>
                  <a:pt x="42" y="128"/>
                </a:lnTo>
                <a:lnTo>
                  <a:pt x="32" y="130"/>
                </a:lnTo>
                <a:lnTo>
                  <a:pt x="10" y="134"/>
                </a:lnTo>
                <a:lnTo>
                  <a:pt x="6" y="132"/>
                </a:lnTo>
                <a:lnTo>
                  <a:pt x="0" y="126"/>
                </a:lnTo>
                <a:lnTo>
                  <a:pt x="2" y="122"/>
                </a:lnTo>
                <a:lnTo>
                  <a:pt x="30" y="102"/>
                </a:lnTo>
                <a:lnTo>
                  <a:pt x="32" y="96"/>
                </a:lnTo>
                <a:lnTo>
                  <a:pt x="44" y="96"/>
                </a:lnTo>
                <a:lnTo>
                  <a:pt x="46" y="0"/>
                </a:lnTo>
                <a:lnTo>
                  <a:pt x="154" y="2"/>
                </a:lnTo>
                <a:lnTo>
                  <a:pt x="314" y="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43" name="Freeform 354">
            <a:extLst>
              <a:ext uri="{FF2B5EF4-FFF2-40B4-BE49-F238E27FC236}">
                <a16:creationId xmlns:a16="http://schemas.microsoft.com/office/drawing/2014/main" id="{8FDBE70D-EABD-AB7A-A7F6-1C9744CE463A}"/>
              </a:ext>
            </a:extLst>
          </p:cNvPr>
          <p:cNvSpPr>
            <a:spLocks/>
          </p:cNvSpPr>
          <p:nvPr/>
        </p:nvSpPr>
        <p:spPr bwMode="auto">
          <a:xfrm>
            <a:off x="5219701" y="712788"/>
            <a:ext cx="715963" cy="754062"/>
          </a:xfrm>
          <a:custGeom>
            <a:avLst/>
            <a:gdLst>
              <a:gd name="T0" fmla="*/ 822795150 w 340"/>
              <a:gd name="T1" fmla="*/ 309483105 h 374"/>
              <a:gd name="T2" fmla="*/ 777083003 w 340"/>
              <a:gd name="T3" fmla="*/ 328825911 h 374"/>
              <a:gd name="T4" fmla="*/ 679132017 w 340"/>
              <a:gd name="T5" fmla="*/ 406197136 h 374"/>
              <a:gd name="T6" fmla="*/ 711781744 w 340"/>
              <a:gd name="T7" fmla="*/ 431987545 h 374"/>
              <a:gd name="T8" fmla="*/ 816264844 w 340"/>
              <a:gd name="T9" fmla="*/ 412644739 h 374"/>
              <a:gd name="T10" fmla="*/ 829325457 w 340"/>
              <a:gd name="T11" fmla="*/ 431987545 h 374"/>
              <a:gd name="T12" fmla="*/ 809734537 w 340"/>
              <a:gd name="T13" fmla="*/ 470671362 h 374"/>
              <a:gd name="T14" fmla="*/ 764024197 w 340"/>
              <a:gd name="T15" fmla="*/ 451330351 h 374"/>
              <a:gd name="T16" fmla="*/ 724842357 w 340"/>
              <a:gd name="T17" fmla="*/ 528699781 h 374"/>
              <a:gd name="T18" fmla="*/ 790143617 w 340"/>
              <a:gd name="T19" fmla="*/ 515804577 h 374"/>
              <a:gd name="T20" fmla="*/ 835853957 w 340"/>
              <a:gd name="T21" fmla="*/ 548042587 h 374"/>
              <a:gd name="T22" fmla="*/ 796673924 w 340"/>
              <a:gd name="T23" fmla="*/ 638309016 h 374"/>
              <a:gd name="T24" fmla="*/ 816264844 w 340"/>
              <a:gd name="T25" fmla="*/ 651204220 h 374"/>
              <a:gd name="T26" fmla="*/ 875035797 w 340"/>
              <a:gd name="T27" fmla="*/ 644756618 h 374"/>
              <a:gd name="T28" fmla="*/ 959926169 w 340"/>
              <a:gd name="T29" fmla="*/ 670547027 h 374"/>
              <a:gd name="T30" fmla="*/ 953397670 w 340"/>
              <a:gd name="T31" fmla="*/ 715680241 h 374"/>
              <a:gd name="T32" fmla="*/ 966456476 w 340"/>
              <a:gd name="T33" fmla="*/ 767259263 h 374"/>
              <a:gd name="T34" fmla="*/ 992577703 w 340"/>
              <a:gd name="T35" fmla="*/ 780154467 h 374"/>
              <a:gd name="T36" fmla="*/ 940337056 w 340"/>
              <a:gd name="T37" fmla="*/ 831735284 h 374"/>
              <a:gd name="T38" fmla="*/ 966456476 w 340"/>
              <a:gd name="T39" fmla="*/ 876868498 h 374"/>
              <a:gd name="T40" fmla="*/ 1038288043 w 340"/>
              <a:gd name="T41" fmla="*/ 922001713 h 374"/>
              <a:gd name="T42" fmla="*/ 1064409269 w 340"/>
              <a:gd name="T43" fmla="*/ 889763702 h 374"/>
              <a:gd name="T44" fmla="*/ 1057878963 w 340"/>
              <a:gd name="T45" fmla="*/ 922001713 h 374"/>
              <a:gd name="T46" fmla="*/ 1110119609 w 340"/>
              <a:gd name="T47" fmla="*/ 947792121 h 374"/>
              <a:gd name="T48" fmla="*/ 1064409269 w 340"/>
              <a:gd name="T49" fmla="*/ 967134928 h 374"/>
              <a:gd name="T50" fmla="*/ 1110119609 w 340"/>
              <a:gd name="T51" fmla="*/ 1005820540 h 374"/>
              <a:gd name="T52" fmla="*/ 117541906 w 340"/>
              <a:gd name="T53" fmla="*/ 1186351603 h 374"/>
              <a:gd name="T54" fmla="*/ 0 w 340"/>
              <a:gd name="T55" fmla="*/ 1070294766 h 374"/>
              <a:gd name="T56" fmla="*/ 13060613 w 340"/>
              <a:gd name="T57" fmla="*/ 25790408 h 374"/>
              <a:gd name="T58" fmla="*/ 71831566 w 340"/>
              <a:gd name="T59" fmla="*/ 77371225 h 374"/>
              <a:gd name="T60" fmla="*/ 84892180 w 340"/>
              <a:gd name="T61" fmla="*/ 0 h 374"/>
              <a:gd name="T62" fmla="*/ 829325457 w 340"/>
              <a:gd name="T63" fmla="*/ 0 h 374"/>
              <a:gd name="T64" fmla="*/ 829325457 w 340"/>
              <a:gd name="T65" fmla="*/ 0 h 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40" h="374">
                <a:moveTo>
                  <a:pt x="254" y="0"/>
                </a:moveTo>
                <a:lnTo>
                  <a:pt x="252" y="96"/>
                </a:lnTo>
                <a:lnTo>
                  <a:pt x="240" y="96"/>
                </a:lnTo>
                <a:lnTo>
                  <a:pt x="238" y="102"/>
                </a:lnTo>
                <a:lnTo>
                  <a:pt x="210" y="122"/>
                </a:lnTo>
                <a:lnTo>
                  <a:pt x="208" y="126"/>
                </a:lnTo>
                <a:lnTo>
                  <a:pt x="214" y="132"/>
                </a:lnTo>
                <a:lnTo>
                  <a:pt x="218" y="134"/>
                </a:lnTo>
                <a:lnTo>
                  <a:pt x="240" y="130"/>
                </a:lnTo>
                <a:lnTo>
                  <a:pt x="250" y="128"/>
                </a:lnTo>
                <a:lnTo>
                  <a:pt x="254" y="130"/>
                </a:lnTo>
                <a:lnTo>
                  <a:pt x="254" y="134"/>
                </a:lnTo>
                <a:lnTo>
                  <a:pt x="252" y="144"/>
                </a:lnTo>
                <a:lnTo>
                  <a:pt x="248" y="146"/>
                </a:lnTo>
                <a:lnTo>
                  <a:pt x="240" y="140"/>
                </a:lnTo>
                <a:lnTo>
                  <a:pt x="234" y="140"/>
                </a:lnTo>
                <a:lnTo>
                  <a:pt x="226" y="152"/>
                </a:lnTo>
                <a:lnTo>
                  <a:pt x="222" y="164"/>
                </a:lnTo>
                <a:lnTo>
                  <a:pt x="226" y="166"/>
                </a:lnTo>
                <a:lnTo>
                  <a:pt x="242" y="160"/>
                </a:lnTo>
                <a:lnTo>
                  <a:pt x="248" y="162"/>
                </a:lnTo>
                <a:lnTo>
                  <a:pt x="256" y="170"/>
                </a:lnTo>
                <a:lnTo>
                  <a:pt x="256" y="182"/>
                </a:lnTo>
                <a:lnTo>
                  <a:pt x="244" y="198"/>
                </a:lnTo>
                <a:lnTo>
                  <a:pt x="244" y="202"/>
                </a:lnTo>
                <a:lnTo>
                  <a:pt x="250" y="202"/>
                </a:lnTo>
                <a:lnTo>
                  <a:pt x="262" y="198"/>
                </a:lnTo>
                <a:lnTo>
                  <a:pt x="268" y="200"/>
                </a:lnTo>
                <a:lnTo>
                  <a:pt x="280" y="208"/>
                </a:lnTo>
                <a:lnTo>
                  <a:pt x="294" y="208"/>
                </a:lnTo>
                <a:lnTo>
                  <a:pt x="296" y="212"/>
                </a:lnTo>
                <a:lnTo>
                  <a:pt x="292" y="222"/>
                </a:lnTo>
                <a:lnTo>
                  <a:pt x="290" y="234"/>
                </a:lnTo>
                <a:lnTo>
                  <a:pt x="296" y="238"/>
                </a:lnTo>
                <a:lnTo>
                  <a:pt x="304" y="240"/>
                </a:lnTo>
                <a:lnTo>
                  <a:pt x="304" y="242"/>
                </a:lnTo>
                <a:lnTo>
                  <a:pt x="292" y="250"/>
                </a:lnTo>
                <a:lnTo>
                  <a:pt x="288" y="258"/>
                </a:lnTo>
                <a:lnTo>
                  <a:pt x="288" y="260"/>
                </a:lnTo>
                <a:lnTo>
                  <a:pt x="296" y="272"/>
                </a:lnTo>
                <a:lnTo>
                  <a:pt x="310" y="280"/>
                </a:lnTo>
                <a:lnTo>
                  <a:pt x="318" y="286"/>
                </a:lnTo>
                <a:lnTo>
                  <a:pt x="322" y="284"/>
                </a:lnTo>
                <a:lnTo>
                  <a:pt x="326" y="276"/>
                </a:lnTo>
                <a:lnTo>
                  <a:pt x="324" y="282"/>
                </a:lnTo>
                <a:lnTo>
                  <a:pt x="324" y="286"/>
                </a:lnTo>
                <a:lnTo>
                  <a:pt x="336" y="288"/>
                </a:lnTo>
                <a:lnTo>
                  <a:pt x="340" y="294"/>
                </a:lnTo>
                <a:lnTo>
                  <a:pt x="340" y="300"/>
                </a:lnTo>
                <a:lnTo>
                  <a:pt x="326" y="300"/>
                </a:lnTo>
                <a:lnTo>
                  <a:pt x="326" y="312"/>
                </a:lnTo>
                <a:lnTo>
                  <a:pt x="340" y="312"/>
                </a:lnTo>
                <a:lnTo>
                  <a:pt x="338" y="374"/>
                </a:lnTo>
                <a:lnTo>
                  <a:pt x="36" y="368"/>
                </a:lnTo>
                <a:lnTo>
                  <a:pt x="38" y="332"/>
                </a:lnTo>
                <a:lnTo>
                  <a:pt x="0" y="332"/>
                </a:lnTo>
                <a:lnTo>
                  <a:pt x="0" y="156"/>
                </a:lnTo>
                <a:lnTo>
                  <a:pt x="4" y="8"/>
                </a:lnTo>
                <a:lnTo>
                  <a:pt x="12" y="20"/>
                </a:lnTo>
                <a:lnTo>
                  <a:pt x="22" y="24"/>
                </a:lnTo>
                <a:lnTo>
                  <a:pt x="26" y="30"/>
                </a:lnTo>
                <a:lnTo>
                  <a:pt x="26" y="0"/>
                </a:lnTo>
                <a:lnTo>
                  <a:pt x="84" y="2"/>
                </a:lnTo>
                <a:lnTo>
                  <a:pt x="254" y="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4" name="Freeform 355">
            <a:extLst>
              <a:ext uri="{FF2B5EF4-FFF2-40B4-BE49-F238E27FC236}">
                <a16:creationId xmlns:a16="http://schemas.microsoft.com/office/drawing/2014/main" id="{778C46AF-FA2E-295A-8D06-2F7E080A8898}"/>
              </a:ext>
            </a:extLst>
          </p:cNvPr>
          <p:cNvSpPr>
            <a:spLocks/>
          </p:cNvSpPr>
          <p:nvPr/>
        </p:nvSpPr>
        <p:spPr bwMode="auto">
          <a:xfrm>
            <a:off x="4613275" y="712789"/>
            <a:ext cx="660400" cy="668337"/>
          </a:xfrm>
          <a:custGeom>
            <a:avLst/>
            <a:gdLst>
              <a:gd name="T0" fmla="*/ 2147483647 w 314"/>
              <a:gd name="T1" fmla="*/ 0 h 332"/>
              <a:gd name="T2" fmla="*/ 2147483647 w 314"/>
              <a:gd name="T3" fmla="*/ 2147483647 h 332"/>
              <a:gd name="T4" fmla="*/ 2147483647 w 314"/>
              <a:gd name="T5" fmla="*/ 2147483647 h 332"/>
              <a:gd name="T6" fmla="*/ 2147483647 w 314"/>
              <a:gd name="T7" fmla="*/ 2147483647 h 332"/>
              <a:gd name="T8" fmla="*/ 2147483647 w 314"/>
              <a:gd name="T9" fmla="*/ 2147483647 h 332"/>
              <a:gd name="T10" fmla="*/ 2147483647 w 314"/>
              <a:gd name="T11" fmla="*/ 2147483647 h 332"/>
              <a:gd name="T12" fmla="*/ 2147483647 w 314"/>
              <a:gd name="T13" fmla="*/ 2147483647 h 332"/>
              <a:gd name="T14" fmla="*/ 2147483647 w 314"/>
              <a:gd name="T15" fmla="*/ 2147483647 h 332"/>
              <a:gd name="T16" fmla="*/ 2147483647 w 314"/>
              <a:gd name="T17" fmla="*/ 2147483647 h 332"/>
              <a:gd name="T18" fmla="*/ 2147483647 w 314"/>
              <a:gd name="T19" fmla="*/ 2147483647 h 332"/>
              <a:gd name="T20" fmla="*/ 2147483647 w 314"/>
              <a:gd name="T21" fmla="*/ 2147483647 h 332"/>
              <a:gd name="T22" fmla="*/ 0 w 314"/>
              <a:gd name="T23" fmla="*/ 2147483647 h 332"/>
              <a:gd name="T24" fmla="*/ 2147483647 w 314"/>
              <a:gd name="T25" fmla="*/ 0 h 332"/>
              <a:gd name="T26" fmla="*/ 2147483647 w 314"/>
              <a:gd name="T27" fmla="*/ 0 h 332"/>
              <a:gd name="T28" fmla="*/ 2147483647 w 314"/>
              <a:gd name="T29" fmla="*/ 0 h 332"/>
              <a:gd name="T30" fmla="*/ 2147483647 w 314"/>
              <a:gd name="T31" fmla="*/ 0 h 332"/>
              <a:gd name="T32" fmla="*/ 2147483647 w 314"/>
              <a:gd name="T33" fmla="*/ 0 h 3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4" h="332">
                <a:moveTo>
                  <a:pt x="314" y="0"/>
                </a:moveTo>
                <a:lnTo>
                  <a:pt x="314" y="30"/>
                </a:lnTo>
                <a:lnTo>
                  <a:pt x="310" y="24"/>
                </a:lnTo>
                <a:lnTo>
                  <a:pt x="300" y="20"/>
                </a:lnTo>
                <a:lnTo>
                  <a:pt x="292" y="8"/>
                </a:lnTo>
                <a:lnTo>
                  <a:pt x="288" y="156"/>
                </a:lnTo>
                <a:lnTo>
                  <a:pt x="288" y="332"/>
                </a:lnTo>
                <a:lnTo>
                  <a:pt x="250" y="330"/>
                </a:lnTo>
                <a:lnTo>
                  <a:pt x="176" y="330"/>
                </a:lnTo>
                <a:lnTo>
                  <a:pt x="152" y="324"/>
                </a:lnTo>
                <a:lnTo>
                  <a:pt x="114" y="326"/>
                </a:lnTo>
                <a:lnTo>
                  <a:pt x="0" y="324"/>
                </a:lnTo>
                <a:lnTo>
                  <a:pt x="4" y="0"/>
                </a:lnTo>
                <a:lnTo>
                  <a:pt x="314" y="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5" name="Freeform 356">
            <a:extLst>
              <a:ext uri="{FF2B5EF4-FFF2-40B4-BE49-F238E27FC236}">
                <a16:creationId xmlns:a16="http://schemas.microsoft.com/office/drawing/2014/main" id="{1DBE2F3E-B5E7-AF6C-FE91-784E689A38DF}"/>
              </a:ext>
            </a:extLst>
          </p:cNvPr>
          <p:cNvSpPr>
            <a:spLocks/>
          </p:cNvSpPr>
          <p:nvPr/>
        </p:nvSpPr>
        <p:spPr bwMode="auto">
          <a:xfrm>
            <a:off x="5918200" y="1346200"/>
            <a:ext cx="865188" cy="738188"/>
          </a:xfrm>
          <a:custGeom>
            <a:avLst/>
            <a:gdLst>
              <a:gd name="T0" fmla="*/ 2147483647 w 410"/>
              <a:gd name="T1" fmla="*/ 2147483647 h 366"/>
              <a:gd name="T2" fmla="*/ 2147483647 w 410"/>
              <a:gd name="T3" fmla="*/ 2147483647 h 366"/>
              <a:gd name="T4" fmla="*/ 2147483647 w 410"/>
              <a:gd name="T5" fmla="*/ 2147483647 h 366"/>
              <a:gd name="T6" fmla="*/ 2147483647 w 410"/>
              <a:gd name="T7" fmla="*/ 2147483647 h 366"/>
              <a:gd name="T8" fmla="*/ 2147483647 w 410"/>
              <a:gd name="T9" fmla="*/ 2147483647 h 366"/>
              <a:gd name="T10" fmla="*/ 2147483647 w 410"/>
              <a:gd name="T11" fmla="*/ 2147483647 h 366"/>
              <a:gd name="T12" fmla="*/ 2147483647 w 410"/>
              <a:gd name="T13" fmla="*/ 2147483647 h 366"/>
              <a:gd name="T14" fmla="*/ 2147483647 w 410"/>
              <a:gd name="T15" fmla="*/ 2147483647 h 366"/>
              <a:gd name="T16" fmla="*/ 2147483647 w 410"/>
              <a:gd name="T17" fmla="*/ 2147483647 h 366"/>
              <a:gd name="T18" fmla="*/ 2147483647 w 410"/>
              <a:gd name="T19" fmla="*/ 2147483647 h 366"/>
              <a:gd name="T20" fmla="*/ 2147483647 w 410"/>
              <a:gd name="T21" fmla="*/ 2147483647 h 366"/>
              <a:gd name="T22" fmla="*/ 2147483647 w 410"/>
              <a:gd name="T23" fmla="*/ 2147483647 h 366"/>
              <a:gd name="T24" fmla="*/ 2147483647 w 410"/>
              <a:gd name="T25" fmla="*/ 2147483647 h 366"/>
              <a:gd name="T26" fmla="*/ 2147483647 w 410"/>
              <a:gd name="T27" fmla="*/ 2147483647 h 366"/>
              <a:gd name="T28" fmla="*/ 2147483647 w 410"/>
              <a:gd name="T29" fmla="*/ 2147483647 h 366"/>
              <a:gd name="T30" fmla="*/ 2147483647 w 410"/>
              <a:gd name="T31" fmla="*/ 2147483647 h 366"/>
              <a:gd name="T32" fmla="*/ 2147483647 w 410"/>
              <a:gd name="T33" fmla="*/ 2147483647 h 366"/>
              <a:gd name="T34" fmla="*/ 2147483647 w 410"/>
              <a:gd name="T35" fmla="*/ 2147483647 h 366"/>
              <a:gd name="T36" fmla="*/ 2147483647 w 410"/>
              <a:gd name="T37" fmla="*/ 2147483647 h 366"/>
              <a:gd name="T38" fmla="*/ 2147483647 w 410"/>
              <a:gd name="T39" fmla="*/ 2147483647 h 366"/>
              <a:gd name="T40" fmla="*/ 2147483647 w 410"/>
              <a:gd name="T41" fmla="*/ 2147483647 h 366"/>
              <a:gd name="T42" fmla="*/ 2147483647 w 410"/>
              <a:gd name="T43" fmla="*/ 2147483647 h 366"/>
              <a:gd name="T44" fmla="*/ 2147483647 w 410"/>
              <a:gd name="T45" fmla="*/ 2147483647 h 366"/>
              <a:gd name="T46" fmla="*/ 2147483647 w 410"/>
              <a:gd name="T47" fmla="*/ 2147483647 h 366"/>
              <a:gd name="T48" fmla="*/ 2147483647 w 410"/>
              <a:gd name="T49" fmla="*/ 2147483647 h 366"/>
              <a:gd name="T50" fmla="*/ 2147483647 w 410"/>
              <a:gd name="T51" fmla="*/ 2147483647 h 366"/>
              <a:gd name="T52" fmla="*/ 2147483647 w 410"/>
              <a:gd name="T53" fmla="*/ 2147483647 h 366"/>
              <a:gd name="T54" fmla="*/ 2147483647 w 410"/>
              <a:gd name="T55" fmla="*/ 2147483647 h 366"/>
              <a:gd name="T56" fmla="*/ 2147483647 w 410"/>
              <a:gd name="T57" fmla="*/ 2147483647 h 366"/>
              <a:gd name="T58" fmla="*/ 2147483647 w 410"/>
              <a:gd name="T59" fmla="*/ 2147483647 h 366"/>
              <a:gd name="T60" fmla="*/ 2147483647 w 410"/>
              <a:gd name="T61" fmla="*/ 2147483647 h 366"/>
              <a:gd name="T62" fmla="*/ 0 w 410"/>
              <a:gd name="T63" fmla="*/ 2147483647 h 366"/>
              <a:gd name="T64" fmla="*/ 2147483647 w 410"/>
              <a:gd name="T65" fmla="*/ 2147483647 h 366"/>
              <a:gd name="T66" fmla="*/ 2147483647 w 410"/>
              <a:gd name="T67" fmla="*/ 2147483647 h 3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0" h="366">
                <a:moveTo>
                  <a:pt x="4" y="134"/>
                </a:moveTo>
                <a:lnTo>
                  <a:pt x="80" y="136"/>
                </a:lnTo>
                <a:lnTo>
                  <a:pt x="80" y="62"/>
                </a:lnTo>
                <a:lnTo>
                  <a:pt x="156" y="64"/>
                </a:lnTo>
                <a:lnTo>
                  <a:pt x="158" y="0"/>
                </a:lnTo>
                <a:lnTo>
                  <a:pt x="160" y="6"/>
                </a:lnTo>
                <a:lnTo>
                  <a:pt x="160" y="16"/>
                </a:lnTo>
                <a:lnTo>
                  <a:pt x="162" y="24"/>
                </a:lnTo>
                <a:lnTo>
                  <a:pt x="170" y="26"/>
                </a:lnTo>
                <a:lnTo>
                  <a:pt x="188" y="16"/>
                </a:lnTo>
                <a:lnTo>
                  <a:pt x="196" y="16"/>
                </a:lnTo>
                <a:lnTo>
                  <a:pt x="200" y="24"/>
                </a:lnTo>
                <a:lnTo>
                  <a:pt x="206" y="42"/>
                </a:lnTo>
                <a:lnTo>
                  <a:pt x="214" y="60"/>
                </a:lnTo>
                <a:lnTo>
                  <a:pt x="224" y="64"/>
                </a:lnTo>
                <a:lnTo>
                  <a:pt x="234" y="64"/>
                </a:lnTo>
                <a:lnTo>
                  <a:pt x="238" y="66"/>
                </a:lnTo>
                <a:lnTo>
                  <a:pt x="254" y="84"/>
                </a:lnTo>
                <a:lnTo>
                  <a:pt x="252" y="90"/>
                </a:lnTo>
                <a:lnTo>
                  <a:pt x="248" y="94"/>
                </a:lnTo>
                <a:lnTo>
                  <a:pt x="232" y="96"/>
                </a:lnTo>
                <a:lnTo>
                  <a:pt x="228" y="98"/>
                </a:lnTo>
                <a:lnTo>
                  <a:pt x="226" y="104"/>
                </a:lnTo>
                <a:lnTo>
                  <a:pt x="226" y="112"/>
                </a:lnTo>
                <a:lnTo>
                  <a:pt x="236" y="128"/>
                </a:lnTo>
                <a:lnTo>
                  <a:pt x="236" y="136"/>
                </a:lnTo>
                <a:lnTo>
                  <a:pt x="232" y="146"/>
                </a:lnTo>
                <a:lnTo>
                  <a:pt x="216" y="156"/>
                </a:lnTo>
                <a:lnTo>
                  <a:pt x="214" y="166"/>
                </a:lnTo>
                <a:lnTo>
                  <a:pt x="218" y="174"/>
                </a:lnTo>
                <a:lnTo>
                  <a:pt x="230" y="178"/>
                </a:lnTo>
                <a:lnTo>
                  <a:pt x="240" y="176"/>
                </a:lnTo>
                <a:lnTo>
                  <a:pt x="248" y="172"/>
                </a:lnTo>
                <a:lnTo>
                  <a:pt x="262" y="164"/>
                </a:lnTo>
                <a:lnTo>
                  <a:pt x="268" y="162"/>
                </a:lnTo>
                <a:lnTo>
                  <a:pt x="274" y="166"/>
                </a:lnTo>
                <a:lnTo>
                  <a:pt x="274" y="180"/>
                </a:lnTo>
                <a:lnTo>
                  <a:pt x="282" y="186"/>
                </a:lnTo>
                <a:lnTo>
                  <a:pt x="296" y="180"/>
                </a:lnTo>
                <a:lnTo>
                  <a:pt x="306" y="168"/>
                </a:lnTo>
                <a:lnTo>
                  <a:pt x="310" y="166"/>
                </a:lnTo>
                <a:lnTo>
                  <a:pt x="316" y="166"/>
                </a:lnTo>
                <a:lnTo>
                  <a:pt x="326" y="172"/>
                </a:lnTo>
                <a:lnTo>
                  <a:pt x="340" y="188"/>
                </a:lnTo>
                <a:lnTo>
                  <a:pt x="362" y="208"/>
                </a:lnTo>
                <a:lnTo>
                  <a:pt x="368" y="214"/>
                </a:lnTo>
                <a:lnTo>
                  <a:pt x="376" y="216"/>
                </a:lnTo>
                <a:lnTo>
                  <a:pt x="392" y="216"/>
                </a:lnTo>
                <a:lnTo>
                  <a:pt x="396" y="218"/>
                </a:lnTo>
                <a:lnTo>
                  <a:pt x="400" y="226"/>
                </a:lnTo>
                <a:lnTo>
                  <a:pt x="398" y="248"/>
                </a:lnTo>
                <a:lnTo>
                  <a:pt x="396" y="256"/>
                </a:lnTo>
                <a:lnTo>
                  <a:pt x="388" y="266"/>
                </a:lnTo>
                <a:lnTo>
                  <a:pt x="384" y="278"/>
                </a:lnTo>
                <a:lnTo>
                  <a:pt x="386" y="290"/>
                </a:lnTo>
                <a:lnTo>
                  <a:pt x="388" y="300"/>
                </a:lnTo>
                <a:lnTo>
                  <a:pt x="388" y="310"/>
                </a:lnTo>
                <a:lnTo>
                  <a:pt x="392" y="314"/>
                </a:lnTo>
                <a:lnTo>
                  <a:pt x="400" y="320"/>
                </a:lnTo>
                <a:lnTo>
                  <a:pt x="410" y="328"/>
                </a:lnTo>
                <a:lnTo>
                  <a:pt x="410" y="366"/>
                </a:lnTo>
                <a:lnTo>
                  <a:pt x="126" y="360"/>
                </a:lnTo>
                <a:lnTo>
                  <a:pt x="0" y="358"/>
                </a:lnTo>
                <a:lnTo>
                  <a:pt x="0" y="294"/>
                </a:lnTo>
                <a:lnTo>
                  <a:pt x="4" y="134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46" name="Freeform 357">
            <a:extLst>
              <a:ext uri="{FF2B5EF4-FFF2-40B4-BE49-F238E27FC236}">
                <a16:creationId xmlns:a16="http://schemas.microsoft.com/office/drawing/2014/main" id="{870F8784-0154-2F8A-32FA-5A5E27345E4D}"/>
              </a:ext>
            </a:extLst>
          </p:cNvPr>
          <p:cNvSpPr>
            <a:spLocks/>
          </p:cNvSpPr>
          <p:nvPr/>
        </p:nvSpPr>
        <p:spPr bwMode="auto">
          <a:xfrm>
            <a:off x="5130800" y="1377951"/>
            <a:ext cx="800100" cy="684213"/>
          </a:xfrm>
          <a:custGeom>
            <a:avLst/>
            <a:gdLst>
              <a:gd name="T0" fmla="*/ 13089296 w 380"/>
              <a:gd name="T1" fmla="*/ 0 h 340"/>
              <a:gd name="T2" fmla="*/ 137430368 w 380"/>
              <a:gd name="T3" fmla="*/ 6429487 h 340"/>
              <a:gd name="T4" fmla="*/ 261773250 w 380"/>
              <a:gd name="T5" fmla="*/ 6429487 h 340"/>
              <a:gd name="T6" fmla="*/ 255228602 w 380"/>
              <a:gd name="T7" fmla="*/ 122156668 h 340"/>
              <a:gd name="T8" fmla="*/ 1243423389 w 380"/>
              <a:gd name="T9" fmla="*/ 141443336 h 340"/>
              <a:gd name="T10" fmla="*/ 1236878741 w 380"/>
              <a:gd name="T11" fmla="*/ 379327186 h 340"/>
              <a:gd name="T12" fmla="*/ 1223791254 w 380"/>
              <a:gd name="T13" fmla="*/ 893670014 h 340"/>
              <a:gd name="T14" fmla="*/ 732966185 w 380"/>
              <a:gd name="T15" fmla="*/ 887240527 h 340"/>
              <a:gd name="T16" fmla="*/ 732966185 w 380"/>
              <a:gd name="T17" fmla="*/ 1092976941 h 340"/>
              <a:gd name="T18" fmla="*/ 327216110 w 380"/>
              <a:gd name="T19" fmla="*/ 1080117967 h 340"/>
              <a:gd name="T20" fmla="*/ 0 w 380"/>
              <a:gd name="T21" fmla="*/ 1073688480 h 340"/>
              <a:gd name="T22" fmla="*/ 26176782 w 380"/>
              <a:gd name="T23" fmla="*/ 141443336 h 340"/>
              <a:gd name="T24" fmla="*/ 26176782 w 380"/>
              <a:gd name="T25" fmla="*/ 122156668 h 340"/>
              <a:gd name="T26" fmla="*/ 13089296 w 380"/>
              <a:gd name="T27" fmla="*/ 122156668 h 340"/>
              <a:gd name="T28" fmla="*/ 13089296 w 380"/>
              <a:gd name="T29" fmla="*/ 0 h 340"/>
              <a:gd name="T30" fmla="*/ 13089296 w 380"/>
              <a:gd name="T31" fmla="*/ 0 h 340"/>
              <a:gd name="T32" fmla="*/ 13089296 w 380"/>
              <a:gd name="T33" fmla="*/ 0 h 340"/>
              <a:gd name="T34" fmla="*/ 13089296 w 380"/>
              <a:gd name="T35" fmla="*/ 0 h 3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80" h="340">
                <a:moveTo>
                  <a:pt x="4" y="0"/>
                </a:moveTo>
                <a:lnTo>
                  <a:pt x="42" y="2"/>
                </a:lnTo>
                <a:lnTo>
                  <a:pt x="80" y="2"/>
                </a:lnTo>
                <a:lnTo>
                  <a:pt x="78" y="38"/>
                </a:lnTo>
                <a:lnTo>
                  <a:pt x="380" y="44"/>
                </a:lnTo>
                <a:lnTo>
                  <a:pt x="378" y="118"/>
                </a:lnTo>
                <a:lnTo>
                  <a:pt x="374" y="278"/>
                </a:lnTo>
                <a:lnTo>
                  <a:pt x="224" y="276"/>
                </a:lnTo>
                <a:lnTo>
                  <a:pt x="224" y="340"/>
                </a:lnTo>
                <a:lnTo>
                  <a:pt x="100" y="336"/>
                </a:lnTo>
                <a:lnTo>
                  <a:pt x="0" y="334"/>
                </a:lnTo>
                <a:lnTo>
                  <a:pt x="8" y="44"/>
                </a:lnTo>
                <a:lnTo>
                  <a:pt x="8" y="38"/>
                </a:lnTo>
                <a:lnTo>
                  <a:pt x="4" y="38"/>
                </a:lnTo>
                <a:lnTo>
                  <a:pt x="4" y="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" name="Freeform 358">
            <a:extLst>
              <a:ext uri="{FF2B5EF4-FFF2-40B4-BE49-F238E27FC236}">
                <a16:creationId xmlns:a16="http://schemas.microsoft.com/office/drawing/2014/main" id="{177CADC6-42A4-EBD9-DA70-D4631474C380}"/>
              </a:ext>
            </a:extLst>
          </p:cNvPr>
          <p:cNvSpPr>
            <a:spLocks/>
          </p:cNvSpPr>
          <p:nvPr/>
        </p:nvSpPr>
        <p:spPr bwMode="auto">
          <a:xfrm>
            <a:off x="6167439" y="2071688"/>
            <a:ext cx="682625" cy="608012"/>
          </a:xfrm>
          <a:custGeom>
            <a:avLst/>
            <a:gdLst>
              <a:gd name="T0" fmla="*/ 2147483647 w 324"/>
              <a:gd name="T1" fmla="*/ 2147483647 h 302"/>
              <a:gd name="T2" fmla="*/ 2147483647 w 324"/>
              <a:gd name="T3" fmla="*/ 2147483647 h 302"/>
              <a:gd name="T4" fmla="*/ 2147483647 w 324"/>
              <a:gd name="T5" fmla="*/ 0 h 302"/>
              <a:gd name="T6" fmla="*/ 2147483647 w 324"/>
              <a:gd name="T7" fmla="*/ 0 h 302"/>
              <a:gd name="T8" fmla="*/ 2147483647 w 324"/>
              <a:gd name="T9" fmla="*/ 2147483647 h 302"/>
              <a:gd name="T10" fmla="*/ 2147483647 w 324"/>
              <a:gd name="T11" fmla="*/ 2147483647 h 302"/>
              <a:gd name="T12" fmla="*/ 2147483647 w 324"/>
              <a:gd name="T13" fmla="*/ 2147483647 h 302"/>
              <a:gd name="T14" fmla="*/ 2147483647 w 324"/>
              <a:gd name="T15" fmla="*/ 2147483647 h 302"/>
              <a:gd name="T16" fmla="*/ 2147483647 w 324"/>
              <a:gd name="T17" fmla="*/ 2147483647 h 302"/>
              <a:gd name="T18" fmla="*/ 2147483647 w 324"/>
              <a:gd name="T19" fmla="*/ 2147483647 h 302"/>
              <a:gd name="T20" fmla="*/ 2147483647 w 324"/>
              <a:gd name="T21" fmla="*/ 2147483647 h 302"/>
              <a:gd name="T22" fmla="*/ 2147483647 w 324"/>
              <a:gd name="T23" fmla="*/ 2147483647 h 302"/>
              <a:gd name="T24" fmla="*/ 2147483647 w 324"/>
              <a:gd name="T25" fmla="*/ 2147483647 h 302"/>
              <a:gd name="T26" fmla="*/ 2147483647 w 324"/>
              <a:gd name="T27" fmla="*/ 2147483647 h 302"/>
              <a:gd name="T28" fmla="*/ 2147483647 w 324"/>
              <a:gd name="T29" fmla="*/ 2147483647 h 302"/>
              <a:gd name="T30" fmla="*/ 0 w 324"/>
              <a:gd name="T31" fmla="*/ 2147483647 h 302"/>
              <a:gd name="T32" fmla="*/ 2147483647 w 324"/>
              <a:gd name="T33" fmla="*/ 2147483647 h 302"/>
              <a:gd name="T34" fmla="*/ 2147483647 w 324"/>
              <a:gd name="T35" fmla="*/ 2147483647 h 302"/>
              <a:gd name="T36" fmla="*/ 2147483647 w 324"/>
              <a:gd name="T37" fmla="*/ 0 h 302"/>
              <a:gd name="T38" fmla="*/ 2147483647 w 324"/>
              <a:gd name="T39" fmla="*/ 2147483647 h 302"/>
              <a:gd name="T40" fmla="*/ 2147483647 w 324"/>
              <a:gd name="T41" fmla="*/ 2147483647 h 302"/>
              <a:gd name="T42" fmla="*/ 2147483647 w 324"/>
              <a:gd name="T43" fmla="*/ 2147483647 h 302"/>
              <a:gd name="T44" fmla="*/ 2147483647 w 324"/>
              <a:gd name="T45" fmla="*/ 2147483647 h 3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24" h="302">
                <a:moveTo>
                  <a:pt x="292" y="6"/>
                </a:moveTo>
                <a:lnTo>
                  <a:pt x="312" y="6"/>
                </a:lnTo>
                <a:lnTo>
                  <a:pt x="322" y="0"/>
                </a:lnTo>
                <a:lnTo>
                  <a:pt x="324" y="0"/>
                </a:lnTo>
                <a:lnTo>
                  <a:pt x="322" y="152"/>
                </a:lnTo>
                <a:lnTo>
                  <a:pt x="318" y="220"/>
                </a:lnTo>
                <a:lnTo>
                  <a:pt x="310" y="222"/>
                </a:lnTo>
                <a:lnTo>
                  <a:pt x="308" y="220"/>
                </a:lnTo>
                <a:lnTo>
                  <a:pt x="302" y="224"/>
                </a:lnTo>
                <a:lnTo>
                  <a:pt x="296" y="220"/>
                </a:lnTo>
                <a:lnTo>
                  <a:pt x="292" y="230"/>
                </a:lnTo>
                <a:lnTo>
                  <a:pt x="280" y="236"/>
                </a:lnTo>
                <a:lnTo>
                  <a:pt x="280" y="302"/>
                </a:lnTo>
                <a:lnTo>
                  <a:pt x="170" y="302"/>
                </a:lnTo>
                <a:lnTo>
                  <a:pt x="98" y="298"/>
                </a:lnTo>
                <a:lnTo>
                  <a:pt x="0" y="298"/>
                </a:lnTo>
                <a:lnTo>
                  <a:pt x="2" y="148"/>
                </a:lnTo>
                <a:lnTo>
                  <a:pt x="4" y="148"/>
                </a:lnTo>
                <a:lnTo>
                  <a:pt x="8" y="0"/>
                </a:lnTo>
                <a:lnTo>
                  <a:pt x="292" y="6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48" name="Freeform 359">
            <a:extLst>
              <a:ext uri="{FF2B5EF4-FFF2-40B4-BE49-F238E27FC236}">
                <a16:creationId xmlns:a16="http://schemas.microsoft.com/office/drawing/2014/main" id="{38AB6406-EC13-0275-8503-788F424DF253}"/>
              </a:ext>
            </a:extLst>
          </p:cNvPr>
          <p:cNvSpPr>
            <a:spLocks/>
          </p:cNvSpPr>
          <p:nvPr/>
        </p:nvSpPr>
        <p:spPr bwMode="auto">
          <a:xfrm>
            <a:off x="6302375" y="712788"/>
            <a:ext cx="1049338" cy="431800"/>
          </a:xfrm>
          <a:custGeom>
            <a:avLst/>
            <a:gdLst>
              <a:gd name="T0" fmla="*/ 2147483647 w 498"/>
              <a:gd name="T1" fmla="*/ 0 h 214"/>
              <a:gd name="T2" fmla="*/ 2147483647 w 498"/>
              <a:gd name="T3" fmla="*/ 0 h 214"/>
              <a:gd name="T4" fmla="*/ 2147483647 w 498"/>
              <a:gd name="T5" fmla="*/ 2147483647 h 214"/>
              <a:gd name="T6" fmla="*/ 2147483647 w 498"/>
              <a:gd name="T7" fmla="*/ 2147483647 h 214"/>
              <a:gd name="T8" fmla="*/ 2147483647 w 498"/>
              <a:gd name="T9" fmla="*/ 2147483647 h 214"/>
              <a:gd name="T10" fmla="*/ 2147483647 w 498"/>
              <a:gd name="T11" fmla="*/ 2147483647 h 214"/>
              <a:gd name="T12" fmla="*/ 2147483647 w 498"/>
              <a:gd name="T13" fmla="*/ 2147483647 h 214"/>
              <a:gd name="T14" fmla="*/ 2147483647 w 498"/>
              <a:gd name="T15" fmla="*/ 2147483647 h 214"/>
              <a:gd name="T16" fmla="*/ 0 w 498"/>
              <a:gd name="T17" fmla="*/ 2147483647 h 214"/>
              <a:gd name="T18" fmla="*/ 0 w 498"/>
              <a:gd name="T19" fmla="*/ 2147483647 h 214"/>
              <a:gd name="T20" fmla="*/ 0 w 498"/>
              <a:gd name="T21" fmla="*/ 2147483647 h 214"/>
              <a:gd name="T22" fmla="*/ 2147483647 w 498"/>
              <a:gd name="T23" fmla="*/ 2147483647 h 214"/>
              <a:gd name="T24" fmla="*/ 2147483647 w 498"/>
              <a:gd name="T25" fmla="*/ 0 h 214"/>
              <a:gd name="T26" fmla="*/ 2147483647 w 498"/>
              <a:gd name="T27" fmla="*/ 0 h 214"/>
              <a:gd name="T28" fmla="*/ 2147483647 w 498"/>
              <a:gd name="T29" fmla="*/ 0 h 214"/>
              <a:gd name="T30" fmla="*/ 2147483647 w 498"/>
              <a:gd name="T31" fmla="*/ 0 h 214"/>
              <a:gd name="T32" fmla="*/ 2147483647 w 498"/>
              <a:gd name="T33" fmla="*/ 0 h 2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98" h="214">
                <a:moveTo>
                  <a:pt x="28" y="0"/>
                </a:moveTo>
                <a:lnTo>
                  <a:pt x="342" y="0"/>
                </a:lnTo>
                <a:lnTo>
                  <a:pt x="498" y="2"/>
                </a:lnTo>
                <a:lnTo>
                  <a:pt x="496" y="140"/>
                </a:lnTo>
                <a:lnTo>
                  <a:pt x="418" y="138"/>
                </a:lnTo>
                <a:lnTo>
                  <a:pt x="418" y="214"/>
                </a:lnTo>
                <a:lnTo>
                  <a:pt x="328" y="210"/>
                </a:lnTo>
                <a:lnTo>
                  <a:pt x="114" y="208"/>
                </a:lnTo>
                <a:lnTo>
                  <a:pt x="0" y="204"/>
                </a:lnTo>
                <a:lnTo>
                  <a:pt x="0" y="192"/>
                </a:lnTo>
                <a:lnTo>
                  <a:pt x="8" y="56"/>
                </a:lnTo>
                <a:lnTo>
                  <a:pt x="8" y="0"/>
                </a:lnTo>
                <a:lnTo>
                  <a:pt x="28" y="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49" name="Freeform 360">
            <a:extLst>
              <a:ext uri="{FF2B5EF4-FFF2-40B4-BE49-F238E27FC236}">
                <a16:creationId xmlns:a16="http://schemas.microsoft.com/office/drawing/2014/main" id="{A71A61B6-4A86-39EC-1649-D559526A7B91}"/>
              </a:ext>
            </a:extLst>
          </p:cNvPr>
          <p:cNvSpPr>
            <a:spLocks/>
          </p:cNvSpPr>
          <p:nvPr/>
        </p:nvSpPr>
        <p:spPr bwMode="auto">
          <a:xfrm>
            <a:off x="6969126" y="715964"/>
            <a:ext cx="669925" cy="1049337"/>
          </a:xfrm>
          <a:custGeom>
            <a:avLst/>
            <a:gdLst>
              <a:gd name="T0" fmla="*/ 594376594 w 318"/>
              <a:gd name="T1" fmla="*/ 0 h 520"/>
              <a:gd name="T2" fmla="*/ 692351453 w 318"/>
              <a:gd name="T3" fmla="*/ 0 h 520"/>
              <a:gd name="T4" fmla="*/ 692351453 w 318"/>
              <a:gd name="T5" fmla="*/ 32223771 h 520"/>
              <a:gd name="T6" fmla="*/ 711946425 w 318"/>
              <a:gd name="T7" fmla="*/ 32223771 h 520"/>
              <a:gd name="T8" fmla="*/ 711946425 w 318"/>
              <a:gd name="T9" fmla="*/ 51558752 h 520"/>
              <a:gd name="T10" fmla="*/ 751134561 w 318"/>
              <a:gd name="T11" fmla="*/ 51558752 h 520"/>
              <a:gd name="T12" fmla="*/ 751134561 w 318"/>
              <a:gd name="T13" fmla="*/ 70891937 h 520"/>
              <a:gd name="T14" fmla="*/ 796857367 w 318"/>
              <a:gd name="T15" fmla="*/ 70891937 h 520"/>
              <a:gd name="T16" fmla="*/ 796857367 w 318"/>
              <a:gd name="T17" fmla="*/ 90226918 h 520"/>
              <a:gd name="T18" fmla="*/ 809919476 w 318"/>
              <a:gd name="T19" fmla="*/ 90226918 h 520"/>
              <a:gd name="T20" fmla="*/ 809919476 w 318"/>
              <a:gd name="T21" fmla="*/ 135339479 h 520"/>
              <a:gd name="T22" fmla="*/ 816452338 w 318"/>
              <a:gd name="T23" fmla="*/ 135339479 h 520"/>
              <a:gd name="T24" fmla="*/ 816452338 w 318"/>
              <a:gd name="T25" fmla="*/ 174007646 h 520"/>
              <a:gd name="T26" fmla="*/ 829514448 w 318"/>
              <a:gd name="T27" fmla="*/ 174007646 h 520"/>
              <a:gd name="T28" fmla="*/ 829514448 w 318"/>
              <a:gd name="T29" fmla="*/ 212675812 h 520"/>
              <a:gd name="T30" fmla="*/ 920956445 w 318"/>
              <a:gd name="T31" fmla="*/ 212675812 h 520"/>
              <a:gd name="T32" fmla="*/ 920956445 w 318"/>
              <a:gd name="T33" fmla="*/ 296458335 h 520"/>
              <a:gd name="T34" fmla="*/ 960146388 w 318"/>
              <a:gd name="T35" fmla="*/ 296458335 h 520"/>
              <a:gd name="T36" fmla="*/ 953615334 w 318"/>
              <a:gd name="T37" fmla="*/ 335126501 h 520"/>
              <a:gd name="T38" fmla="*/ 992805277 w 318"/>
              <a:gd name="T39" fmla="*/ 335126501 h 520"/>
              <a:gd name="T40" fmla="*/ 992805277 w 318"/>
              <a:gd name="T41" fmla="*/ 457577190 h 520"/>
              <a:gd name="T42" fmla="*/ 1038526276 w 318"/>
              <a:gd name="T43" fmla="*/ 457577190 h 520"/>
              <a:gd name="T44" fmla="*/ 1038526276 w 318"/>
              <a:gd name="T45" fmla="*/ 657364212 h 520"/>
              <a:gd name="T46" fmla="*/ 1031995221 w 318"/>
              <a:gd name="T47" fmla="*/ 696032378 h 520"/>
              <a:gd name="T48" fmla="*/ 868704392 w 318"/>
              <a:gd name="T49" fmla="*/ 696032378 h 520"/>
              <a:gd name="T50" fmla="*/ 862173337 w 318"/>
              <a:gd name="T51" fmla="*/ 734700544 h 520"/>
              <a:gd name="T52" fmla="*/ 822983393 w 318"/>
              <a:gd name="T53" fmla="*/ 734700544 h 520"/>
              <a:gd name="T54" fmla="*/ 822983393 w 318"/>
              <a:gd name="T55" fmla="*/ 940931961 h 520"/>
              <a:gd name="T56" fmla="*/ 829514448 w 318"/>
              <a:gd name="T57" fmla="*/ 940931961 h 520"/>
              <a:gd name="T58" fmla="*/ 829514448 w 318"/>
              <a:gd name="T59" fmla="*/ 1063382650 h 520"/>
              <a:gd name="T60" fmla="*/ 809919476 w 318"/>
              <a:gd name="T61" fmla="*/ 1675632505 h 520"/>
              <a:gd name="T62" fmla="*/ 561719512 w 318"/>
              <a:gd name="T63" fmla="*/ 1669188110 h 520"/>
              <a:gd name="T64" fmla="*/ 568250567 w 318"/>
              <a:gd name="T65" fmla="*/ 1546737421 h 520"/>
              <a:gd name="T66" fmla="*/ 0 w 318"/>
              <a:gd name="T67" fmla="*/ 1533848630 h 520"/>
              <a:gd name="T68" fmla="*/ 0 w 318"/>
              <a:gd name="T69" fmla="*/ 1366285380 h 520"/>
              <a:gd name="T70" fmla="*/ 65315970 w 318"/>
              <a:gd name="T71" fmla="*/ 1366285380 h 520"/>
              <a:gd name="T72" fmla="*/ 65315970 w 318"/>
              <a:gd name="T73" fmla="*/ 1340506004 h 520"/>
              <a:gd name="T74" fmla="*/ 39189944 w 318"/>
              <a:gd name="T75" fmla="*/ 1340506004 h 520"/>
              <a:gd name="T76" fmla="*/ 39189944 w 318"/>
              <a:gd name="T77" fmla="*/ 1321171023 h 520"/>
              <a:gd name="T78" fmla="*/ 58784915 w 318"/>
              <a:gd name="T79" fmla="*/ 1321171023 h 520"/>
              <a:gd name="T80" fmla="*/ 58784915 w 318"/>
              <a:gd name="T81" fmla="*/ 1308282233 h 520"/>
              <a:gd name="T82" fmla="*/ 65315970 w 318"/>
              <a:gd name="T83" fmla="*/ 1308282233 h 520"/>
              <a:gd name="T84" fmla="*/ 71847025 w 318"/>
              <a:gd name="T85" fmla="*/ 915152585 h 520"/>
              <a:gd name="T86" fmla="*/ 84910942 w 318"/>
              <a:gd name="T87" fmla="*/ 915152585 h 520"/>
              <a:gd name="T88" fmla="*/ 84910942 w 318"/>
              <a:gd name="T89" fmla="*/ 792703691 h 520"/>
              <a:gd name="T90" fmla="*/ 39189944 w 318"/>
              <a:gd name="T91" fmla="*/ 792703691 h 520"/>
              <a:gd name="T92" fmla="*/ 39189944 w 318"/>
              <a:gd name="T93" fmla="*/ 670253002 h 520"/>
              <a:gd name="T94" fmla="*/ 333112713 w 318"/>
              <a:gd name="T95" fmla="*/ 683141792 h 520"/>
              <a:gd name="T96" fmla="*/ 333112713 w 318"/>
              <a:gd name="T97" fmla="*/ 438242209 h 520"/>
              <a:gd name="T98" fmla="*/ 587845539 w 318"/>
              <a:gd name="T99" fmla="*/ 444686605 h 520"/>
              <a:gd name="T100" fmla="*/ 594376594 w 318"/>
              <a:gd name="T101" fmla="*/ 0 h 520"/>
              <a:gd name="T102" fmla="*/ 594376594 w 318"/>
              <a:gd name="T103" fmla="*/ 0 h 520"/>
              <a:gd name="T104" fmla="*/ 594376594 w 318"/>
              <a:gd name="T105" fmla="*/ 0 h 520"/>
              <a:gd name="T106" fmla="*/ 594376594 w 318"/>
              <a:gd name="T107" fmla="*/ 0 h 5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18" h="520">
                <a:moveTo>
                  <a:pt x="182" y="0"/>
                </a:moveTo>
                <a:lnTo>
                  <a:pt x="212" y="0"/>
                </a:lnTo>
                <a:lnTo>
                  <a:pt x="212" y="10"/>
                </a:lnTo>
                <a:lnTo>
                  <a:pt x="218" y="10"/>
                </a:lnTo>
                <a:lnTo>
                  <a:pt x="218" y="16"/>
                </a:lnTo>
                <a:lnTo>
                  <a:pt x="230" y="16"/>
                </a:lnTo>
                <a:lnTo>
                  <a:pt x="230" y="22"/>
                </a:lnTo>
                <a:lnTo>
                  <a:pt x="244" y="22"/>
                </a:lnTo>
                <a:lnTo>
                  <a:pt x="244" y="28"/>
                </a:lnTo>
                <a:lnTo>
                  <a:pt x="248" y="28"/>
                </a:lnTo>
                <a:lnTo>
                  <a:pt x="248" y="42"/>
                </a:lnTo>
                <a:lnTo>
                  <a:pt x="250" y="42"/>
                </a:lnTo>
                <a:lnTo>
                  <a:pt x="250" y="54"/>
                </a:lnTo>
                <a:lnTo>
                  <a:pt x="254" y="54"/>
                </a:lnTo>
                <a:lnTo>
                  <a:pt x="254" y="66"/>
                </a:lnTo>
                <a:lnTo>
                  <a:pt x="282" y="66"/>
                </a:lnTo>
                <a:lnTo>
                  <a:pt x="282" y="92"/>
                </a:lnTo>
                <a:lnTo>
                  <a:pt x="294" y="92"/>
                </a:lnTo>
                <a:lnTo>
                  <a:pt x="292" y="104"/>
                </a:lnTo>
                <a:lnTo>
                  <a:pt x="304" y="104"/>
                </a:lnTo>
                <a:lnTo>
                  <a:pt x="304" y="142"/>
                </a:lnTo>
                <a:lnTo>
                  <a:pt x="318" y="142"/>
                </a:lnTo>
                <a:lnTo>
                  <a:pt x="318" y="204"/>
                </a:lnTo>
                <a:lnTo>
                  <a:pt x="316" y="216"/>
                </a:lnTo>
                <a:lnTo>
                  <a:pt x="266" y="216"/>
                </a:lnTo>
                <a:lnTo>
                  <a:pt x="264" y="228"/>
                </a:lnTo>
                <a:lnTo>
                  <a:pt x="252" y="228"/>
                </a:lnTo>
                <a:lnTo>
                  <a:pt x="252" y="292"/>
                </a:lnTo>
                <a:lnTo>
                  <a:pt x="254" y="292"/>
                </a:lnTo>
                <a:lnTo>
                  <a:pt x="254" y="330"/>
                </a:lnTo>
                <a:lnTo>
                  <a:pt x="248" y="520"/>
                </a:lnTo>
                <a:lnTo>
                  <a:pt x="172" y="518"/>
                </a:lnTo>
                <a:lnTo>
                  <a:pt x="174" y="480"/>
                </a:lnTo>
                <a:lnTo>
                  <a:pt x="0" y="476"/>
                </a:lnTo>
                <a:lnTo>
                  <a:pt x="0" y="424"/>
                </a:lnTo>
                <a:lnTo>
                  <a:pt x="20" y="424"/>
                </a:lnTo>
                <a:lnTo>
                  <a:pt x="20" y="416"/>
                </a:lnTo>
                <a:lnTo>
                  <a:pt x="12" y="416"/>
                </a:lnTo>
                <a:lnTo>
                  <a:pt x="12" y="410"/>
                </a:lnTo>
                <a:lnTo>
                  <a:pt x="18" y="410"/>
                </a:lnTo>
                <a:lnTo>
                  <a:pt x="18" y="406"/>
                </a:lnTo>
                <a:lnTo>
                  <a:pt x="20" y="406"/>
                </a:lnTo>
                <a:lnTo>
                  <a:pt x="22" y="284"/>
                </a:lnTo>
                <a:lnTo>
                  <a:pt x="26" y="284"/>
                </a:lnTo>
                <a:lnTo>
                  <a:pt x="26" y="246"/>
                </a:lnTo>
                <a:lnTo>
                  <a:pt x="12" y="246"/>
                </a:lnTo>
                <a:lnTo>
                  <a:pt x="12" y="208"/>
                </a:lnTo>
                <a:lnTo>
                  <a:pt x="102" y="212"/>
                </a:lnTo>
                <a:lnTo>
                  <a:pt x="102" y="136"/>
                </a:lnTo>
                <a:lnTo>
                  <a:pt x="180" y="138"/>
                </a:lnTo>
                <a:lnTo>
                  <a:pt x="182" y="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0" name="Freeform 361">
            <a:extLst>
              <a:ext uri="{FF2B5EF4-FFF2-40B4-BE49-F238E27FC236}">
                <a16:creationId xmlns:a16="http://schemas.microsoft.com/office/drawing/2014/main" id="{DABB1DE8-3E99-0A3F-1947-A47B8F66F723}"/>
              </a:ext>
            </a:extLst>
          </p:cNvPr>
          <p:cNvSpPr>
            <a:spLocks/>
          </p:cNvSpPr>
          <p:nvPr/>
        </p:nvSpPr>
        <p:spPr bwMode="auto">
          <a:xfrm>
            <a:off x="6218238" y="1123951"/>
            <a:ext cx="806450" cy="676275"/>
          </a:xfrm>
          <a:custGeom>
            <a:avLst/>
            <a:gdLst>
              <a:gd name="T0" fmla="*/ 2147483647 w 382"/>
              <a:gd name="T1" fmla="*/ 2147483647 h 336"/>
              <a:gd name="T2" fmla="*/ 2147483647 w 382"/>
              <a:gd name="T3" fmla="*/ 2147483647 h 336"/>
              <a:gd name="T4" fmla="*/ 2147483647 w 382"/>
              <a:gd name="T5" fmla="*/ 2147483647 h 336"/>
              <a:gd name="T6" fmla="*/ 2147483647 w 382"/>
              <a:gd name="T7" fmla="*/ 2147483647 h 336"/>
              <a:gd name="T8" fmla="*/ 2147483647 w 382"/>
              <a:gd name="T9" fmla="*/ 2147483647 h 336"/>
              <a:gd name="T10" fmla="*/ 2147483647 w 382"/>
              <a:gd name="T11" fmla="*/ 2147483647 h 336"/>
              <a:gd name="T12" fmla="*/ 2147483647 w 382"/>
              <a:gd name="T13" fmla="*/ 2147483647 h 336"/>
              <a:gd name="T14" fmla="*/ 2147483647 w 382"/>
              <a:gd name="T15" fmla="*/ 2147483647 h 336"/>
              <a:gd name="T16" fmla="*/ 2147483647 w 382"/>
              <a:gd name="T17" fmla="*/ 2147483647 h 336"/>
              <a:gd name="T18" fmla="*/ 2147483647 w 382"/>
              <a:gd name="T19" fmla="*/ 2147483647 h 336"/>
              <a:gd name="T20" fmla="*/ 2147483647 w 382"/>
              <a:gd name="T21" fmla="*/ 2147483647 h 336"/>
              <a:gd name="T22" fmla="*/ 2147483647 w 382"/>
              <a:gd name="T23" fmla="*/ 2147483647 h 336"/>
              <a:gd name="T24" fmla="*/ 2147483647 w 382"/>
              <a:gd name="T25" fmla="*/ 2147483647 h 336"/>
              <a:gd name="T26" fmla="*/ 2147483647 w 382"/>
              <a:gd name="T27" fmla="*/ 2147483647 h 336"/>
              <a:gd name="T28" fmla="*/ 2147483647 w 382"/>
              <a:gd name="T29" fmla="*/ 2147483647 h 336"/>
              <a:gd name="T30" fmla="*/ 2147483647 w 382"/>
              <a:gd name="T31" fmla="*/ 2147483647 h 336"/>
              <a:gd name="T32" fmla="*/ 2147483647 w 382"/>
              <a:gd name="T33" fmla="*/ 2147483647 h 336"/>
              <a:gd name="T34" fmla="*/ 2147483647 w 382"/>
              <a:gd name="T35" fmla="*/ 2147483647 h 336"/>
              <a:gd name="T36" fmla="*/ 2147483647 w 382"/>
              <a:gd name="T37" fmla="*/ 2147483647 h 336"/>
              <a:gd name="T38" fmla="*/ 2147483647 w 382"/>
              <a:gd name="T39" fmla="*/ 2147483647 h 336"/>
              <a:gd name="T40" fmla="*/ 2147483647 w 382"/>
              <a:gd name="T41" fmla="*/ 2147483647 h 336"/>
              <a:gd name="T42" fmla="*/ 2147483647 w 382"/>
              <a:gd name="T43" fmla="*/ 2147483647 h 336"/>
              <a:gd name="T44" fmla="*/ 2147483647 w 382"/>
              <a:gd name="T45" fmla="*/ 2147483647 h 336"/>
              <a:gd name="T46" fmla="*/ 2147483647 w 382"/>
              <a:gd name="T47" fmla="*/ 2147483647 h 336"/>
              <a:gd name="T48" fmla="*/ 2147483647 w 382"/>
              <a:gd name="T49" fmla="*/ 2147483647 h 336"/>
              <a:gd name="T50" fmla="*/ 2147483647 w 382"/>
              <a:gd name="T51" fmla="*/ 2147483647 h 336"/>
              <a:gd name="T52" fmla="*/ 2147483647 w 382"/>
              <a:gd name="T53" fmla="*/ 2147483647 h 336"/>
              <a:gd name="T54" fmla="*/ 2147483647 w 382"/>
              <a:gd name="T55" fmla="*/ 2147483647 h 336"/>
              <a:gd name="T56" fmla="*/ 2147483647 w 382"/>
              <a:gd name="T57" fmla="*/ 2147483647 h 336"/>
              <a:gd name="T58" fmla="*/ 2147483647 w 382"/>
              <a:gd name="T59" fmla="*/ 2147483647 h 336"/>
              <a:gd name="T60" fmla="*/ 2147483647 w 382"/>
              <a:gd name="T61" fmla="*/ 2147483647 h 336"/>
              <a:gd name="T62" fmla="*/ 0 w 382"/>
              <a:gd name="T63" fmla="*/ 2147483647 h 336"/>
              <a:gd name="T64" fmla="*/ 2147483647 w 382"/>
              <a:gd name="T65" fmla="*/ 2147483647 h 336"/>
              <a:gd name="T66" fmla="*/ 2147483647 w 382"/>
              <a:gd name="T67" fmla="*/ 0 h 336"/>
              <a:gd name="T68" fmla="*/ 2147483647 w 382"/>
              <a:gd name="T69" fmla="*/ 0 h 3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336">
                <a:moveTo>
                  <a:pt x="40" y="0"/>
                </a:moveTo>
                <a:lnTo>
                  <a:pt x="154" y="4"/>
                </a:lnTo>
                <a:lnTo>
                  <a:pt x="368" y="6"/>
                </a:lnTo>
                <a:lnTo>
                  <a:pt x="368" y="44"/>
                </a:lnTo>
                <a:lnTo>
                  <a:pt x="382" y="44"/>
                </a:lnTo>
                <a:lnTo>
                  <a:pt x="382" y="82"/>
                </a:lnTo>
                <a:lnTo>
                  <a:pt x="378" y="82"/>
                </a:lnTo>
                <a:lnTo>
                  <a:pt x="376" y="204"/>
                </a:lnTo>
                <a:lnTo>
                  <a:pt x="374" y="204"/>
                </a:lnTo>
                <a:lnTo>
                  <a:pt x="374" y="208"/>
                </a:lnTo>
                <a:lnTo>
                  <a:pt x="368" y="208"/>
                </a:lnTo>
                <a:lnTo>
                  <a:pt x="368" y="214"/>
                </a:lnTo>
                <a:lnTo>
                  <a:pt x="376" y="214"/>
                </a:lnTo>
                <a:lnTo>
                  <a:pt x="376" y="222"/>
                </a:lnTo>
                <a:lnTo>
                  <a:pt x="356" y="222"/>
                </a:lnTo>
                <a:lnTo>
                  <a:pt x="356" y="274"/>
                </a:lnTo>
                <a:lnTo>
                  <a:pt x="324" y="274"/>
                </a:lnTo>
                <a:lnTo>
                  <a:pt x="258" y="336"/>
                </a:lnTo>
                <a:lnTo>
                  <a:pt x="254" y="328"/>
                </a:lnTo>
                <a:lnTo>
                  <a:pt x="250" y="326"/>
                </a:lnTo>
                <a:lnTo>
                  <a:pt x="234" y="326"/>
                </a:lnTo>
                <a:lnTo>
                  <a:pt x="226" y="324"/>
                </a:lnTo>
                <a:lnTo>
                  <a:pt x="220" y="318"/>
                </a:lnTo>
                <a:lnTo>
                  <a:pt x="198" y="298"/>
                </a:lnTo>
                <a:lnTo>
                  <a:pt x="184" y="282"/>
                </a:lnTo>
                <a:lnTo>
                  <a:pt x="174" y="276"/>
                </a:lnTo>
                <a:lnTo>
                  <a:pt x="168" y="276"/>
                </a:lnTo>
                <a:lnTo>
                  <a:pt x="164" y="278"/>
                </a:lnTo>
                <a:lnTo>
                  <a:pt x="154" y="290"/>
                </a:lnTo>
                <a:lnTo>
                  <a:pt x="140" y="296"/>
                </a:lnTo>
                <a:lnTo>
                  <a:pt x="132" y="290"/>
                </a:lnTo>
                <a:lnTo>
                  <a:pt x="132" y="276"/>
                </a:lnTo>
                <a:lnTo>
                  <a:pt x="126" y="272"/>
                </a:lnTo>
                <a:lnTo>
                  <a:pt x="120" y="274"/>
                </a:lnTo>
                <a:lnTo>
                  <a:pt x="106" y="282"/>
                </a:lnTo>
                <a:lnTo>
                  <a:pt x="98" y="286"/>
                </a:lnTo>
                <a:lnTo>
                  <a:pt x="88" y="288"/>
                </a:lnTo>
                <a:lnTo>
                  <a:pt x="76" y="284"/>
                </a:lnTo>
                <a:lnTo>
                  <a:pt x="72" y="276"/>
                </a:lnTo>
                <a:lnTo>
                  <a:pt x="74" y="266"/>
                </a:lnTo>
                <a:lnTo>
                  <a:pt x="90" y="256"/>
                </a:lnTo>
                <a:lnTo>
                  <a:pt x="94" y="246"/>
                </a:lnTo>
                <a:lnTo>
                  <a:pt x="94" y="238"/>
                </a:lnTo>
                <a:lnTo>
                  <a:pt x="84" y="222"/>
                </a:lnTo>
                <a:lnTo>
                  <a:pt x="84" y="214"/>
                </a:lnTo>
                <a:lnTo>
                  <a:pt x="86" y="208"/>
                </a:lnTo>
                <a:lnTo>
                  <a:pt x="90" y="206"/>
                </a:lnTo>
                <a:lnTo>
                  <a:pt x="106" y="204"/>
                </a:lnTo>
                <a:lnTo>
                  <a:pt x="110" y="200"/>
                </a:lnTo>
                <a:lnTo>
                  <a:pt x="112" y="194"/>
                </a:lnTo>
                <a:lnTo>
                  <a:pt x="96" y="176"/>
                </a:lnTo>
                <a:lnTo>
                  <a:pt x="92" y="174"/>
                </a:lnTo>
                <a:lnTo>
                  <a:pt x="82" y="174"/>
                </a:lnTo>
                <a:lnTo>
                  <a:pt x="72" y="170"/>
                </a:lnTo>
                <a:lnTo>
                  <a:pt x="64" y="152"/>
                </a:lnTo>
                <a:lnTo>
                  <a:pt x="58" y="134"/>
                </a:lnTo>
                <a:lnTo>
                  <a:pt x="54" y="126"/>
                </a:lnTo>
                <a:lnTo>
                  <a:pt x="46" y="126"/>
                </a:lnTo>
                <a:lnTo>
                  <a:pt x="28" y="136"/>
                </a:lnTo>
                <a:lnTo>
                  <a:pt x="20" y="134"/>
                </a:lnTo>
                <a:lnTo>
                  <a:pt x="18" y="126"/>
                </a:lnTo>
                <a:lnTo>
                  <a:pt x="18" y="116"/>
                </a:lnTo>
                <a:lnTo>
                  <a:pt x="16" y="110"/>
                </a:lnTo>
                <a:lnTo>
                  <a:pt x="0" y="110"/>
                </a:lnTo>
                <a:lnTo>
                  <a:pt x="2" y="74"/>
                </a:lnTo>
                <a:lnTo>
                  <a:pt x="38" y="74"/>
                </a:lnTo>
                <a:lnTo>
                  <a:pt x="40" y="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51" name="Freeform 362">
            <a:extLst>
              <a:ext uri="{FF2B5EF4-FFF2-40B4-BE49-F238E27FC236}">
                <a16:creationId xmlns:a16="http://schemas.microsoft.com/office/drawing/2014/main" id="{5E42B439-D0EB-5B89-2EF5-490C2A80DFF5}"/>
              </a:ext>
            </a:extLst>
          </p:cNvPr>
          <p:cNvSpPr>
            <a:spLocks/>
          </p:cNvSpPr>
          <p:nvPr/>
        </p:nvSpPr>
        <p:spPr bwMode="auto">
          <a:xfrm>
            <a:off x="6727826" y="1676401"/>
            <a:ext cx="1000125" cy="714375"/>
          </a:xfrm>
          <a:custGeom>
            <a:avLst/>
            <a:gdLst>
              <a:gd name="T0" fmla="*/ 2147483647 w 474"/>
              <a:gd name="T1" fmla="*/ 2147483647 h 354"/>
              <a:gd name="T2" fmla="*/ 2147483647 w 474"/>
              <a:gd name="T3" fmla="*/ 2147483647 h 354"/>
              <a:gd name="T4" fmla="*/ 2147483647 w 474"/>
              <a:gd name="T5" fmla="*/ 2147483647 h 354"/>
              <a:gd name="T6" fmla="*/ 2147483647 w 474"/>
              <a:gd name="T7" fmla="*/ 2147483647 h 354"/>
              <a:gd name="T8" fmla="*/ 2147483647 w 474"/>
              <a:gd name="T9" fmla="*/ 2147483647 h 354"/>
              <a:gd name="T10" fmla="*/ 2147483647 w 474"/>
              <a:gd name="T11" fmla="*/ 2147483647 h 354"/>
              <a:gd name="T12" fmla="*/ 2147483647 w 474"/>
              <a:gd name="T13" fmla="*/ 2147483647 h 354"/>
              <a:gd name="T14" fmla="*/ 2147483647 w 474"/>
              <a:gd name="T15" fmla="*/ 2147483647 h 354"/>
              <a:gd name="T16" fmla="*/ 2147483647 w 474"/>
              <a:gd name="T17" fmla="*/ 2147483647 h 354"/>
              <a:gd name="T18" fmla="*/ 2147483647 w 474"/>
              <a:gd name="T19" fmla="*/ 2147483647 h 354"/>
              <a:gd name="T20" fmla="*/ 2147483647 w 474"/>
              <a:gd name="T21" fmla="*/ 2147483647 h 354"/>
              <a:gd name="T22" fmla="*/ 2147483647 w 474"/>
              <a:gd name="T23" fmla="*/ 2147483647 h 354"/>
              <a:gd name="T24" fmla="*/ 2147483647 w 474"/>
              <a:gd name="T25" fmla="*/ 2147483647 h 354"/>
              <a:gd name="T26" fmla="*/ 2147483647 w 474"/>
              <a:gd name="T27" fmla="*/ 2147483647 h 354"/>
              <a:gd name="T28" fmla="*/ 2147483647 w 474"/>
              <a:gd name="T29" fmla="*/ 2147483647 h 354"/>
              <a:gd name="T30" fmla="*/ 2147483647 w 474"/>
              <a:gd name="T31" fmla="*/ 2147483647 h 354"/>
              <a:gd name="T32" fmla="*/ 2147483647 w 474"/>
              <a:gd name="T33" fmla="*/ 2147483647 h 354"/>
              <a:gd name="T34" fmla="*/ 2147483647 w 474"/>
              <a:gd name="T35" fmla="*/ 2147483647 h 354"/>
              <a:gd name="T36" fmla="*/ 2147483647 w 474"/>
              <a:gd name="T37" fmla="*/ 2147483647 h 354"/>
              <a:gd name="T38" fmla="*/ 2147483647 w 474"/>
              <a:gd name="T39" fmla="*/ 2147483647 h 354"/>
              <a:gd name="T40" fmla="*/ 2147483647 w 474"/>
              <a:gd name="T41" fmla="*/ 2147483647 h 354"/>
              <a:gd name="T42" fmla="*/ 2147483647 w 474"/>
              <a:gd name="T43" fmla="*/ 2147483647 h 354"/>
              <a:gd name="T44" fmla="*/ 2147483647 w 474"/>
              <a:gd name="T45" fmla="*/ 2147483647 h 354"/>
              <a:gd name="T46" fmla="*/ 2147483647 w 474"/>
              <a:gd name="T47" fmla="*/ 2147483647 h 354"/>
              <a:gd name="T48" fmla="*/ 2147483647 w 474"/>
              <a:gd name="T49" fmla="*/ 2147483647 h 354"/>
              <a:gd name="T50" fmla="*/ 2147483647 w 474"/>
              <a:gd name="T51" fmla="*/ 2147483647 h 354"/>
              <a:gd name="T52" fmla="*/ 2147483647 w 474"/>
              <a:gd name="T53" fmla="*/ 2147483647 h 354"/>
              <a:gd name="T54" fmla="*/ 2147483647 w 474"/>
              <a:gd name="T55" fmla="*/ 2147483647 h 354"/>
              <a:gd name="T56" fmla="*/ 2147483647 w 474"/>
              <a:gd name="T57" fmla="*/ 2147483647 h 354"/>
              <a:gd name="T58" fmla="*/ 2147483647 w 474"/>
              <a:gd name="T59" fmla="*/ 2147483647 h 354"/>
              <a:gd name="T60" fmla="*/ 2147483647 w 474"/>
              <a:gd name="T61" fmla="*/ 2147483647 h 354"/>
              <a:gd name="T62" fmla="*/ 2147483647 w 474"/>
              <a:gd name="T63" fmla="*/ 2147483647 h 354"/>
              <a:gd name="T64" fmla="*/ 2147483647 w 474"/>
              <a:gd name="T65" fmla="*/ 2147483647 h 354"/>
              <a:gd name="T66" fmla="*/ 2147483647 w 474"/>
              <a:gd name="T67" fmla="*/ 2147483647 h 354"/>
              <a:gd name="T68" fmla="*/ 2147483647 w 474"/>
              <a:gd name="T69" fmla="*/ 2147483647 h 354"/>
              <a:gd name="T70" fmla="*/ 2147483647 w 474"/>
              <a:gd name="T71" fmla="*/ 2147483647 h 354"/>
              <a:gd name="T72" fmla="*/ 2147483647 w 474"/>
              <a:gd name="T73" fmla="*/ 2147483647 h 354"/>
              <a:gd name="T74" fmla="*/ 2147483647 w 474"/>
              <a:gd name="T75" fmla="*/ 2147483647 h 354"/>
              <a:gd name="T76" fmla="*/ 2147483647 w 474"/>
              <a:gd name="T77" fmla="*/ 2147483647 h 354"/>
              <a:gd name="T78" fmla="*/ 2147483647 w 474"/>
              <a:gd name="T79" fmla="*/ 2147483647 h 354"/>
              <a:gd name="T80" fmla="*/ 2147483647 w 474"/>
              <a:gd name="T81" fmla="*/ 2147483647 h 354"/>
              <a:gd name="T82" fmla="*/ 2147483647 w 474"/>
              <a:gd name="T83" fmla="*/ 2147483647 h 354"/>
              <a:gd name="T84" fmla="*/ 2147483647 w 474"/>
              <a:gd name="T85" fmla="*/ 2147483647 h 354"/>
              <a:gd name="T86" fmla="*/ 2147483647 w 474"/>
              <a:gd name="T87" fmla="*/ 2147483647 h 354"/>
              <a:gd name="T88" fmla="*/ 2147483647 w 474"/>
              <a:gd name="T89" fmla="*/ 2147483647 h 354"/>
              <a:gd name="T90" fmla="*/ 2147483647 w 474"/>
              <a:gd name="T91" fmla="*/ 2147483647 h 354"/>
              <a:gd name="T92" fmla="*/ 2147483647 w 474"/>
              <a:gd name="T93" fmla="*/ 2147483647 h 354"/>
              <a:gd name="T94" fmla="*/ 2147483647 w 474"/>
              <a:gd name="T95" fmla="*/ 2147483647 h 354"/>
              <a:gd name="T96" fmla="*/ 2147483647 w 474"/>
              <a:gd name="T97" fmla="*/ 2147483647 h 354"/>
              <a:gd name="T98" fmla="*/ 0 w 474"/>
              <a:gd name="T99" fmla="*/ 2147483647 h 354"/>
              <a:gd name="T100" fmla="*/ 2147483647 w 474"/>
              <a:gd name="T101" fmla="*/ 2147483647 h 354"/>
              <a:gd name="T102" fmla="*/ 2147483647 w 474"/>
              <a:gd name="T103" fmla="*/ 2147483647 h 354"/>
              <a:gd name="T104" fmla="*/ 2147483647 w 474"/>
              <a:gd name="T105" fmla="*/ 0 h 354"/>
              <a:gd name="T106" fmla="*/ 2147483647 w 474"/>
              <a:gd name="T107" fmla="*/ 2147483647 h 354"/>
              <a:gd name="T108" fmla="*/ 2147483647 w 474"/>
              <a:gd name="T109" fmla="*/ 2147483647 h 354"/>
              <a:gd name="T110" fmla="*/ 2147483647 w 474"/>
              <a:gd name="T111" fmla="*/ 2147483647 h 35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4" h="354">
                <a:moveTo>
                  <a:pt x="362" y="44"/>
                </a:moveTo>
                <a:lnTo>
                  <a:pt x="474" y="44"/>
                </a:lnTo>
                <a:lnTo>
                  <a:pt x="470" y="46"/>
                </a:lnTo>
                <a:lnTo>
                  <a:pt x="474" y="50"/>
                </a:lnTo>
                <a:lnTo>
                  <a:pt x="470" y="48"/>
                </a:lnTo>
                <a:lnTo>
                  <a:pt x="466" y="50"/>
                </a:lnTo>
                <a:lnTo>
                  <a:pt x="470" y="58"/>
                </a:lnTo>
                <a:lnTo>
                  <a:pt x="468" y="58"/>
                </a:lnTo>
                <a:lnTo>
                  <a:pt x="466" y="58"/>
                </a:lnTo>
                <a:lnTo>
                  <a:pt x="464" y="50"/>
                </a:lnTo>
                <a:lnTo>
                  <a:pt x="460" y="52"/>
                </a:lnTo>
                <a:lnTo>
                  <a:pt x="462" y="62"/>
                </a:lnTo>
                <a:lnTo>
                  <a:pt x="466" y="66"/>
                </a:lnTo>
                <a:lnTo>
                  <a:pt x="464" y="72"/>
                </a:lnTo>
                <a:lnTo>
                  <a:pt x="460" y="72"/>
                </a:lnTo>
                <a:lnTo>
                  <a:pt x="458" y="78"/>
                </a:lnTo>
                <a:lnTo>
                  <a:pt x="460" y="80"/>
                </a:lnTo>
                <a:lnTo>
                  <a:pt x="466" y="76"/>
                </a:lnTo>
                <a:lnTo>
                  <a:pt x="466" y="80"/>
                </a:lnTo>
                <a:lnTo>
                  <a:pt x="452" y="84"/>
                </a:lnTo>
                <a:lnTo>
                  <a:pt x="446" y="92"/>
                </a:lnTo>
                <a:lnTo>
                  <a:pt x="442" y="90"/>
                </a:lnTo>
                <a:lnTo>
                  <a:pt x="438" y="92"/>
                </a:lnTo>
                <a:lnTo>
                  <a:pt x="440" y="96"/>
                </a:lnTo>
                <a:lnTo>
                  <a:pt x="448" y="100"/>
                </a:lnTo>
                <a:lnTo>
                  <a:pt x="444" y="100"/>
                </a:lnTo>
                <a:lnTo>
                  <a:pt x="444" y="106"/>
                </a:lnTo>
                <a:lnTo>
                  <a:pt x="450" y="108"/>
                </a:lnTo>
                <a:lnTo>
                  <a:pt x="450" y="110"/>
                </a:lnTo>
                <a:lnTo>
                  <a:pt x="440" y="110"/>
                </a:lnTo>
                <a:lnTo>
                  <a:pt x="434" y="114"/>
                </a:lnTo>
                <a:lnTo>
                  <a:pt x="430" y="112"/>
                </a:lnTo>
                <a:lnTo>
                  <a:pt x="430" y="118"/>
                </a:lnTo>
                <a:lnTo>
                  <a:pt x="438" y="118"/>
                </a:lnTo>
                <a:lnTo>
                  <a:pt x="438" y="122"/>
                </a:lnTo>
                <a:lnTo>
                  <a:pt x="426" y="128"/>
                </a:lnTo>
                <a:lnTo>
                  <a:pt x="424" y="130"/>
                </a:lnTo>
                <a:lnTo>
                  <a:pt x="416" y="126"/>
                </a:lnTo>
                <a:lnTo>
                  <a:pt x="414" y="128"/>
                </a:lnTo>
                <a:lnTo>
                  <a:pt x="414" y="134"/>
                </a:lnTo>
                <a:lnTo>
                  <a:pt x="410" y="136"/>
                </a:lnTo>
                <a:lnTo>
                  <a:pt x="412" y="142"/>
                </a:lnTo>
                <a:lnTo>
                  <a:pt x="416" y="144"/>
                </a:lnTo>
                <a:lnTo>
                  <a:pt x="408" y="146"/>
                </a:lnTo>
                <a:lnTo>
                  <a:pt x="408" y="150"/>
                </a:lnTo>
                <a:lnTo>
                  <a:pt x="394" y="150"/>
                </a:lnTo>
                <a:lnTo>
                  <a:pt x="394" y="154"/>
                </a:lnTo>
                <a:lnTo>
                  <a:pt x="394" y="158"/>
                </a:lnTo>
                <a:lnTo>
                  <a:pt x="390" y="158"/>
                </a:lnTo>
                <a:lnTo>
                  <a:pt x="390" y="164"/>
                </a:lnTo>
                <a:lnTo>
                  <a:pt x="386" y="166"/>
                </a:lnTo>
                <a:lnTo>
                  <a:pt x="378" y="172"/>
                </a:lnTo>
                <a:lnTo>
                  <a:pt x="378" y="174"/>
                </a:lnTo>
                <a:lnTo>
                  <a:pt x="380" y="174"/>
                </a:lnTo>
                <a:lnTo>
                  <a:pt x="384" y="182"/>
                </a:lnTo>
                <a:lnTo>
                  <a:pt x="378" y="186"/>
                </a:lnTo>
                <a:lnTo>
                  <a:pt x="378" y="192"/>
                </a:lnTo>
                <a:lnTo>
                  <a:pt x="374" y="196"/>
                </a:lnTo>
                <a:lnTo>
                  <a:pt x="372" y="194"/>
                </a:lnTo>
                <a:lnTo>
                  <a:pt x="372" y="190"/>
                </a:lnTo>
                <a:lnTo>
                  <a:pt x="370" y="188"/>
                </a:lnTo>
                <a:lnTo>
                  <a:pt x="368" y="190"/>
                </a:lnTo>
                <a:lnTo>
                  <a:pt x="368" y="196"/>
                </a:lnTo>
                <a:lnTo>
                  <a:pt x="364" y="198"/>
                </a:lnTo>
                <a:lnTo>
                  <a:pt x="366" y="202"/>
                </a:lnTo>
                <a:lnTo>
                  <a:pt x="362" y="204"/>
                </a:lnTo>
                <a:lnTo>
                  <a:pt x="364" y="210"/>
                </a:lnTo>
                <a:lnTo>
                  <a:pt x="368" y="218"/>
                </a:lnTo>
                <a:lnTo>
                  <a:pt x="368" y="224"/>
                </a:lnTo>
                <a:lnTo>
                  <a:pt x="364" y="226"/>
                </a:lnTo>
                <a:lnTo>
                  <a:pt x="372" y="230"/>
                </a:lnTo>
                <a:lnTo>
                  <a:pt x="368" y="236"/>
                </a:lnTo>
                <a:lnTo>
                  <a:pt x="374" y="236"/>
                </a:lnTo>
                <a:lnTo>
                  <a:pt x="374" y="238"/>
                </a:lnTo>
                <a:lnTo>
                  <a:pt x="372" y="244"/>
                </a:lnTo>
                <a:lnTo>
                  <a:pt x="374" y="246"/>
                </a:lnTo>
                <a:lnTo>
                  <a:pt x="384" y="254"/>
                </a:lnTo>
                <a:lnTo>
                  <a:pt x="386" y="252"/>
                </a:lnTo>
                <a:lnTo>
                  <a:pt x="386" y="256"/>
                </a:lnTo>
                <a:lnTo>
                  <a:pt x="388" y="258"/>
                </a:lnTo>
                <a:lnTo>
                  <a:pt x="386" y="260"/>
                </a:lnTo>
                <a:lnTo>
                  <a:pt x="374" y="258"/>
                </a:lnTo>
                <a:lnTo>
                  <a:pt x="368" y="262"/>
                </a:lnTo>
                <a:lnTo>
                  <a:pt x="360" y="256"/>
                </a:lnTo>
                <a:lnTo>
                  <a:pt x="354" y="258"/>
                </a:lnTo>
                <a:lnTo>
                  <a:pt x="354" y="354"/>
                </a:lnTo>
                <a:lnTo>
                  <a:pt x="204" y="350"/>
                </a:lnTo>
                <a:lnTo>
                  <a:pt x="56" y="348"/>
                </a:lnTo>
                <a:lnTo>
                  <a:pt x="58" y="196"/>
                </a:lnTo>
                <a:lnTo>
                  <a:pt x="56" y="196"/>
                </a:lnTo>
                <a:lnTo>
                  <a:pt x="46" y="202"/>
                </a:lnTo>
                <a:lnTo>
                  <a:pt x="26" y="202"/>
                </a:lnTo>
                <a:lnTo>
                  <a:pt x="26" y="164"/>
                </a:lnTo>
                <a:lnTo>
                  <a:pt x="16" y="156"/>
                </a:lnTo>
                <a:lnTo>
                  <a:pt x="8" y="150"/>
                </a:lnTo>
                <a:lnTo>
                  <a:pt x="4" y="146"/>
                </a:lnTo>
                <a:lnTo>
                  <a:pt x="4" y="136"/>
                </a:lnTo>
                <a:lnTo>
                  <a:pt x="2" y="126"/>
                </a:lnTo>
                <a:lnTo>
                  <a:pt x="0" y="114"/>
                </a:lnTo>
                <a:lnTo>
                  <a:pt x="4" y="102"/>
                </a:lnTo>
                <a:lnTo>
                  <a:pt x="12" y="92"/>
                </a:lnTo>
                <a:lnTo>
                  <a:pt x="14" y="84"/>
                </a:lnTo>
                <a:lnTo>
                  <a:pt x="16" y="62"/>
                </a:lnTo>
                <a:lnTo>
                  <a:pt x="82" y="0"/>
                </a:lnTo>
                <a:lnTo>
                  <a:pt x="114" y="0"/>
                </a:lnTo>
                <a:lnTo>
                  <a:pt x="288" y="4"/>
                </a:lnTo>
                <a:lnTo>
                  <a:pt x="286" y="42"/>
                </a:lnTo>
                <a:lnTo>
                  <a:pt x="362" y="44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52" name="Freeform 363">
            <a:extLst>
              <a:ext uri="{FF2B5EF4-FFF2-40B4-BE49-F238E27FC236}">
                <a16:creationId xmlns:a16="http://schemas.microsoft.com/office/drawing/2014/main" id="{47FE0876-C629-D82B-D473-6E5B31FAC763}"/>
              </a:ext>
            </a:extLst>
          </p:cNvPr>
          <p:cNvSpPr>
            <a:spLocks/>
          </p:cNvSpPr>
          <p:nvPr/>
        </p:nvSpPr>
        <p:spPr bwMode="auto">
          <a:xfrm>
            <a:off x="7153276" y="1765300"/>
            <a:ext cx="817563" cy="927100"/>
          </a:xfrm>
          <a:custGeom>
            <a:avLst/>
            <a:gdLst>
              <a:gd name="T0" fmla="*/ 2147483647 w 388"/>
              <a:gd name="T1" fmla="*/ 2147483647 h 460"/>
              <a:gd name="T2" fmla="*/ 2147483647 w 388"/>
              <a:gd name="T3" fmla="*/ 2147483647 h 460"/>
              <a:gd name="T4" fmla="*/ 2147483647 w 388"/>
              <a:gd name="T5" fmla="*/ 2147483647 h 460"/>
              <a:gd name="T6" fmla="*/ 2147483647 w 388"/>
              <a:gd name="T7" fmla="*/ 2147483647 h 460"/>
              <a:gd name="T8" fmla="*/ 2147483647 w 388"/>
              <a:gd name="T9" fmla="*/ 2147483647 h 460"/>
              <a:gd name="T10" fmla="*/ 2147483647 w 388"/>
              <a:gd name="T11" fmla="*/ 2147483647 h 460"/>
              <a:gd name="T12" fmla="*/ 2147483647 w 388"/>
              <a:gd name="T13" fmla="*/ 2147483647 h 460"/>
              <a:gd name="T14" fmla="*/ 2147483647 w 388"/>
              <a:gd name="T15" fmla="*/ 2147483647 h 460"/>
              <a:gd name="T16" fmla="*/ 2147483647 w 388"/>
              <a:gd name="T17" fmla="*/ 2147483647 h 460"/>
              <a:gd name="T18" fmla="*/ 2147483647 w 388"/>
              <a:gd name="T19" fmla="*/ 2147483647 h 460"/>
              <a:gd name="T20" fmla="*/ 2147483647 w 388"/>
              <a:gd name="T21" fmla="*/ 2147483647 h 460"/>
              <a:gd name="T22" fmla="*/ 2147483647 w 388"/>
              <a:gd name="T23" fmla="*/ 2147483647 h 460"/>
              <a:gd name="T24" fmla="*/ 2147483647 w 388"/>
              <a:gd name="T25" fmla="*/ 2147483647 h 460"/>
              <a:gd name="T26" fmla="*/ 2147483647 w 388"/>
              <a:gd name="T27" fmla="*/ 2147483647 h 460"/>
              <a:gd name="T28" fmla="*/ 2147483647 w 388"/>
              <a:gd name="T29" fmla="*/ 2147483647 h 460"/>
              <a:gd name="T30" fmla="*/ 2147483647 w 388"/>
              <a:gd name="T31" fmla="*/ 2147483647 h 460"/>
              <a:gd name="T32" fmla="*/ 2147483647 w 388"/>
              <a:gd name="T33" fmla="*/ 2147483647 h 460"/>
              <a:gd name="T34" fmla="*/ 2147483647 w 388"/>
              <a:gd name="T35" fmla="*/ 2147483647 h 460"/>
              <a:gd name="T36" fmla="*/ 2147483647 w 388"/>
              <a:gd name="T37" fmla="*/ 2147483647 h 460"/>
              <a:gd name="T38" fmla="*/ 2147483647 w 388"/>
              <a:gd name="T39" fmla="*/ 2147483647 h 460"/>
              <a:gd name="T40" fmla="*/ 2147483647 w 388"/>
              <a:gd name="T41" fmla="*/ 2147483647 h 460"/>
              <a:gd name="T42" fmla="*/ 2147483647 w 388"/>
              <a:gd name="T43" fmla="*/ 2147483647 h 460"/>
              <a:gd name="T44" fmla="*/ 2147483647 w 388"/>
              <a:gd name="T45" fmla="*/ 2147483647 h 460"/>
              <a:gd name="T46" fmla="*/ 2147483647 w 388"/>
              <a:gd name="T47" fmla="*/ 2147483647 h 460"/>
              <a:gd name="T48" fmla="*/ 2147483647 w 388"/>
              <a:gd name="T49" fmla="*/ 2147483647 h 460"/>
              <a:gd name="T50" fmla="*/ 2147483647 w 388"/>
              <a:gd name="T51" fmla="*/ 2147483647 h 460"/>
              <a:gd name="T52" fmla="*/ 2147483647 w 388"/>
              <a:gd name="T53" fmla="*/ 2147483647 h 460"/>
              <a:gd name="T54" fmla="*/ 2147483647 w 388"/>
              <a:gd name="T55" fmla="*/ 2147483647 h 460"/>
              <a:gd name="T56" fmla="*/ 2147483647 w 388"/>
              <a:gd name="T57" fmla="*/ 2147483647 h 460"/>
              <a:gd name="T58" fmla="*/ 2147483647 w 388"/>
              <a:gd name="T59" fmla="*/ 2147483647 h 460"/>
              <a:gd name="T60" fmla="*/ 2147483647 w 388"/>
              <a:gd name="T61" fmla="*/ 2147483647 h 460"/>
              <a:gd name="T62" fmla="*/ 2147483647 w 388"/>
              <a:gd name="T63" fmla="*/ 2147483647 h 460"/>
              <a:gd name="T64" fmla="*/ 2147483647 w 388"/>
              <a:gd name="T65" fmla="*/ 2147483647 h 460"/>
              <a:gd name="T66" fmla="*/ 2147483647 w 388"/>
              <a:gd name="T67" fmla="*/ 2147483647 h 460"/>
              <a:gd name="T68" fmla="*/ 2147483647 w 388"/>
              <a:gd name="T69" fmla="*/ 2147483647 h 460"/>
              <a:gd name="T70" fmla="*/ 2147483647 w 388"/>
              <a:gd name="T71" fmla="*/ 2147483647 h 460"/>
              <a:gd name="T72" fmla="*/ 2147483647 w 388"/>
              <a:gd name="T73" fmla="*/ 2147483647 h 460"/>
              <a:gd name="T74" fmla="*/ 2147483647 w 388"/>
              <a:gd name="T75" fmla="*/ 2147483647 h 460"/>
              <a:gd name="T76" fmla="*/ 2147483647 w 388"/>
              <a:gd name="T77" fmla="*/ 2147483647 h 460"/>
              <a:gd name="T78" fmla="*/ 2147483647 w 388"/>
              <a:gd name="T79" fmla="*/ 2147483647 h 460"/>
              <a:gd name="T80" fmla="*/ 2147483647 w 388"/>
              <a:gd name="T81" fmla="*/ 2147483647 h 460"/>
              <a:gd name="T82" fmla="*/ 2147483647 w 388"/>
              <a:gd name="T83" fmla="*/ 2147483647 h 460"/>
              <a:gd name="T84" fmla="*/ 2147483647 w 388"/>
              <a:gd name="T85" fmla="*/ 2147483647 h 460"/>
              <a:gd name="T86" fmla="*/ 2147483647 w 388"/>
              <a:gd name="T87" fmla="*/ 2147483647 h 460"/>
              <a:gd name="T88" fmla="*/ 2147483647 w 388"/>
              <a:gd name="T89" fmla="*/ 2147483647 h 460"/>
              <a:gd name="T90" fmla="*/ 2147483647 w 388"/>
              <a:gd name="T91" fmla="*/ 2147483647 h 460"/>
              <a:gd name="T92" fmla="*/ 2147483647 w 388"/>
              <a:gd name="T93" fmla="*/ 2147483647 h 460"/>
              <a:gd name="T94" fmla="*/ 2147483647 w 388"/>
              <a:gd name="T95" fmla="*/ 0 h 460"/>
              <a:gd name="T96" fmla="*/ 2147483647 w 388"/>
              <a:gd name="T97" fmla="*/ 2147483647 h 460"/>
              <a:gd name="T98" fmla="*/ 2147483647 w 388"/>
              <a:gd name="T99" fmla="*/ 2147483647 h 4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88" h="460">
                <a:moveTo>
                  <a:pt x="388" y="4"/>
                </a:moveTo>
                <a:lnTo>
                  <a:pt x="384" y="154"/>
                </a:lnTo>
                <a:lnTo>
                  <a:pt x="384" y="382"/>
                </a:lnTo>
                <a:lnTo>
                  <a:pt x="382" y="460"/>
                </a:lnTo>
                <a:lnTo>
                  <a:pt x="234" y="454"/>
                </a:lnTo>
                <a:lnTo>
                  <a:pt x="234" y="380"/>
                </a:lnTo>
                <a:lnTo>
                  <a:pt x="164" y="380"/>
                </a:lnTo>
                <a:lnTo>
                  <a:pt x="166" y="386"/>
                </a:lnTo>
                <a:lnTo>
                  <a:pt x="0" y="382"/>
                </a:lnTo>
                <a:lnTo>
                  <a:pt x="2" y="306"/>
                </a:lnTo>
                <a:lnTo>
                  <a:pt x="152" y="310"/>
                </a:lnTo>
                <a:lnTo>
                  <a:pt x="152" y="214"/>
                </a:lnTo>
                <a:lnTo>
                  <a:pt x="158" y="212"/>
                </a:lnTo>
                <a:lnTo>
                  <a:pt x="166" y="218"/>
                </a:lnTo>
                <a:lnTo>
                  <a:pt x="172" y="214"/>
                </a:lnTo>
                <a:lnTo>
                  <a:pt x="184" y="216"/>
                </a:lnTo>
                <a:lnTo>
                  <a:pt x="186" y="214"/>
                </a:lnTo>
                <a:lnTo>
                  <a:pt x="184" y="212"/>
                </a:lnTo>
                <a:lnTo>
                  <a:pt x="184" y="208"/>
                </a:lnTo>
                <a:lnTo>
                  <a:pt x="182" y="210"/>
                </a:lnTo>
                <a:lnTo>
                  <a:pt x="172" y="202"/>
                </a:lnTo>
                <a:lnTo>
                  <a:pt x="170" y="200"/>
                </a:lnTo>
                <a:lnTo>
                  <a:pt x="172" y="194"/>
                </a:lnTo>
                <a:lnTo>
                  <a:pt x="172" y="192"/>
                </a:lnTo>
                <a:lnTo>
                  <a:pt x="166" y="192"/>
                </a:lnTo>
                <a:lnTo>
                  <a:pt x="170" y="186"/>
                </a:lnTo>
                <a:lnTo>
                  <a:pt x="162" y="182"/>
                </a:lnTo>
                <a:lnTo>
                  <a:pt x="166" y="180"/>
                </a:lnTo>
                <a:lnTo>
                  <a:pt x="166" y="174"/>
                </a:lnTo>
                <a:lnTo>
                  <a:pt x="162" y="166"/>
                </a:lnTo>
                <a:lnTo>
                  <a:pt x="160" y="160"/>
                </a:lnTo>
                <a:lnTo>
                  <a:pt x="164" y="158"/>
                </a:lnTo>
                <a:lnTo>
                  <a:pt x="162" y="154"/>
                </a:lnTo>
                <a:lnTo>
                  <a:pt x="166" y="152"/>
                </a:lnTo>
                <a:lnTo>
                  <a:pt x="166" y="146"/>
                </a:lnTo>
                <a:lnTo>
                  <a:pt x="168" y="144"/>
                </a:lnTo>
                <a:lnTo>
                  <a:pt x="170" y="146"/>
                </a:lnTo>
                <a:lnTo>
                  <a:pt x="170" y="150"/>
                </a:lnTo>
                <a:lnTo>
                  <a:pt x="172" y="152"/>
                </a:lnTo>
                <a:lnTo>
                  <a:pt x="176" y="148"/>
                </a:lnTo>
                <a:lnTo>
                  <a:pt x="176" y="142"/>
                </a:lnTo>
                <a:lnTo>
                  <a:pt x="182" y="138"/>
                </a:lnTo>
                <a:lnTo>
                  <a:pt x="178" y="130"/>
                </a:lnTo>
                <a:lnTo>
                  <a:pt x="176" y="130"/>
                </a:lnTo>
                <a:lnTo>
                  <a:pt x="176" y="128"/>
                </a:lnTo>
                <a:lnTo>
                  <a:pt x="184" y="122"/>
                </a:lnTo>
                <a:lnTo>
                  <a:pt x="188" y="120"/>
                </a:lnTo>
                <a:lnTo>
                  <a:pt x="188" y="114"/>
                </a:lnTo>
                <a:lnTo>
                  <a:pt x="192" y="114"/>
                </a:lnTo>
                <a:lnTo>
                  <a:pt x="192" y="110"/>
                </a:lnTo>
                <a:lnTo>
                  <a:pt x="192" y="106"/>
                </a:lnTo>
                <a:lnTo>
                  <a:pt x="206" y="106"/>
                </a:lnTo>
                <a:lnTo>
                  <a:pt x="206" y="102"/>
                </a:lnTo>
                <a:lnTo>
                  <a:pt x="214" y="100"/>
                </a:lnTo>
                <a:lnTo>
                  <a:pt x="210" y="98"/>
                </a:lnTo>
                <a:lnTo>
                  <a:pt x="208" y="92"/>
                </a:lnTo>
                <a:lnTo>
                  <a:pt x="212" y="90"/>
                </a:lnTo>
                <a:lnTo>
                  <a:pt x="212" y="84"/>
                </a:lnTo>
                <a:lnTo>
                  <a:pt x="214" y="82"/>
                </a:lnTo>
                <a:lnTo>
                  <a:pt x="222" y="86"/>
                </a:lnTo>
                <a:lnTo>
                  <a:pt x="224" y="84"/>
                </a:lnTo>
                <a:lnTo>
                  <a:pt x="236" y="78"/>
                </a:lnTo>
                <a:lnTo>
                  <a:pt x="236" y="74"/>
                </a:lnTo>
                <a:lnTo>
                  <a:pt x="228" y="74"/>
                </a:lnTo>
                <a:lnTo>
                  <a:pt x="228" y="68"/>
                </a:lnTo>
                <a:lnTo>
                  <a:pt x="232" y="70"/>
                </a:lnTo>
                <a:lnTo>
                  <a:pt x="238" y="66"/>
                </a:lnTo>
                <a:lnTo>
                  <a:pt x="248" y="66"/>
                </a:lnTo>
                <a:lnTo>
                  <a:pt x="248" y="64"/>
                </a:lnTo>
                <a:lnTo>
                  <a:pt x="242" y="62"/>
                </a:lnTo>
                <a:lnTo>
                  <a:pt x="242" y="56"/>
                </a:lnTo>
                <a:lnTo>
                  <a:pt x="246" y="56"/>
                </a:lnTo>
                <a:lnTo>
                  <a:pt x="238" y="52"/>
                </a:lnTo>
                <a:lnTo>
                  <a:pt x="236" y="48"/>
                </a:lnTo>
                <a:lnTo>
                  <a:pt x="240" y="46"/>
                </a:lnTo>
                <a:lnTo>
                  <a:pt x="244" y="48"/>
                </a:lnTo>
                <a:lnTo>
                  <a:pt x="250" y="40"/>
                </a:lnTo>
                <a:lnTo>
                  <a:pt x="264" y="36"/>
                </a:lnTo>
                <a:lnTo>
                  <a:pt x="264" y="32"/>
                </a:lnTo>
                <a:lnTo>
                  <a:pt x="258" y="36"/>
                </a:lnTo>
                <a:lnTo>
                  <a:pt x="256" y="34"/>
                </a:lnTo>
                <a:lnTo>
                  <a:pt x="258" y="28"/>
                </a:lnTo>
                <a:lnTo>
                  <a:pt x="262" y="28"/>
                </a:lnTo>
                <a:lnTo>
                  <a:pt x="264" y="22"/>
                </a:lnTo>
                <a:lnTo>
                  <a:pt x="260" y="18"/>
                </a:lnTo>
                <a:lnTo>
                  <a:pt x="258" y="8"/>
                </a:lnTo>
                <a:lnTo>
                  <a:pt x="262" y="6"/>
                </a:lnTo>
                <a:lnTo>
                  <a:pt x="264" y="14"/>
                </a:lnTo>
                <a:lnTo>
                  <a:pt x="266" y="14"/>
                </a:lnTo>
                <a:lnTo>
                  <a:pt x="268" y="14"/>
                </a:lnTo>
                <a:lnTo>
                  <a:pt x="264" y="6"/>
                </a:lnTo>
                <a:lnTo>
                  <a:pt x="268" y="4"/>
                </a:lnTo>
                <a:lnTo>
                  <a:pt x="272" y="6"/>
                </a:lnTo>
                <a:lnTo>
                  <a:pt x="268" y="2"/>
                </a:lnTo>
                <a:lnTo>
                  <a:pt x="272" y="0"/>
                </a:lnTo>
                <a:lnTo>
                  <a:pt x="314" y="0"/>
                </a:lnTo>
                <a:lnTo>
                  <a:pt x="388" y="4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53" name="Freeform 364">
            <a:extLst>
              <a:ext uri="{FF2B5EF4-FFF2-40B4-BE49-F238E27FC236}">
                <a16:creationId xmlns:a16="http://schemas.microsoft.com/office/drawing/2014/main" id="{B2806FA0-2C43-0BC2-7265-7F912DE55F50}"/>
              </a:ext>
            </a:extLst>
          </p:cNvPr>
          <p:cNvSpPr>
            <a:spLocks/>
          </p:cNvSpPr>
          <p:nvPr/>
        </p:nvSpPr>
        <p:spPr bwMode="auto">
          <a:xfrm>
            <a:off x="5278438" y="1935164"/>
            <a:ext cx="906462" cy="738187"/>
          </a:xfrm>
          <a:custGeom>
            <a:avLst/>
            <a:gdLst>
              <a:gd name="T0" fmla="*/ 2147483647 w 430"/>
              <a:gd name="T1" fmla="*/ 2147483647 h 366"/>
              <a:gd name="T2" fmla="*/ 2147483647 w 430"/>
              <a:gd name="T3" fmla="*/ 2147483647 h 366"/>
              <a:gd name="T4" fmla="*/ 2147483647 w 430"/>
              <a:gd name="T5" fmla="*/ 0 h 366"/>
              <a:gd name="T6" fmla="*/ 2147483647 w 430"/>
              <a:gd name="T7" fmla="*/ 2147483647 h 366"/>
              <a:gd name="T8" fmla="*/ 2147483647 w 430"/>
              <a:gd name="T9" fmla="*/ 2147483647 h 366"/>
              <a:gd name="T10" fmla="*/ 2147483647 w 430"/>
              <a:gd name="T11" fmla="*/ 2147483647 h 366"/>
              <a:gd name="T12" fmla="*/ 2147483647 w 430"/>
              <a:gd name="T13" fmla="*/ 2147483647 h 366"/>
              <a:gd name="T14" fmla="*/ 2147483647 w 430"/>
              <a:gd name="T15" fmla="*/ 2147483647 h 366"/>
              <a:gd name="T16" fmla="*/ 2147483647 w 430"/>
              <a:gd name="T17" fmla="*/ 2147483647 h 366"/>
              <a:gd name="T18" fmla="*/ 2147483647 w 430"/>
              <a:gd name="T19" fmla="*/ 2147483647 h 366"/>
              <a:gd name="T20" fmla="*/ 2147483647 w 430"/>
              <a:gd name="T21" fmla="*/ 2147483647 h 366"/>
              <a:gd name="T22" fmla="*/ 0 w 430"/>
              <a:gd name="T23" fmla="*/ 2147483647 h 366"/>
              <a:gd name="T24" fmla="*/ 2147483647 w 430"/>
              <a:gd name="T25" fmla="*/ 2147483647 h 366"/>
              <a:gd name="T26" fmla="*/ 2147483647 w 430"/>
              <a:gd name="T27" fmla="*/ 2147483647 h 366"/>
              <a:gd name="T28" fmla="*/ 2147483647 w 430"/>
              <a:gd name="T29" fmla="*/ 2147483647 h 366"/>
              <a:gd name="T30" fmla="*/ 2147483647 w 430"/>
              <a:gd name="T31" fmla="*/ 2147483647 h 366"/>
              <a:gd name="T32" fmla="*/ 2147483647 w 430"/>
              <a:gd name="T33" fmla="*/ 2147483647 h 366"/>
              <a:gd name="T34" fmla="*/ 2147483647 w 430"/>
              <a:gd name="T35" fmla="*/ 2147483647 h 3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0" h="366">
                <a:moveTo>
                  <a:pt x="30" y="60"/>
                </a:moveTo>
                <a:lnTo>
                  <a:pt x="154" y="64"/>
                </a:lnTo>
                <a:lnTo>
                  <a:pt x="154" y="0"/>
                </a:lnTo>
                <a:lnTo>
                  <a:pt x="304" y="2"/>
                </a:lnTo>
                <a:lnTo>
                  <a:pt x="304" y="66"/>
                </a:lnTo>
                <a:lnTo>
                  <a:pt x="430" y="68"/>
                </a:lnTo>
                <a:lnTo>
                  <a:pt x="426" y="216"/>
                </a:lnTo>
                <a:lnTo>
                  <a:pt x="424" y="216"/>
                </a:lnTo>
                <a:lnTo>
                  <a:pt x="422" y="366"/>
                </a:lnTo>
                <a:lnTo>
                  <a:pt x="260" y="362"/>
                </a:lnTo>
                <a:lnTo>
                  <a:pt x="260" y="288"/>
                </a:lnTo>
                <a:lnTo>
                  <a:pt x="0" y="282"/>
                </a:lnTo>
                <a:lnTo>
                  <a:pt x="2" y="208"/>
                </a:lnTo>
                <a:lnTo>
                  <a:pt x="26" y="208"/>
                </a:lnTo>
                <a:lnTo>
                  <a:pt x="30" y="60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54" name="Freeform 365">
            <a:extLst>
              <a:ext uri="{FF2B5EF4-FFF2-40B4-BE49-F238E27FC236}">
                <a16:creationId xmlns:a16="http://schemas.microsoft.com/office/drawing/2014/main" id="{91B9EB6E-8E98-71A4-4ED2-5C9CBA3C22B2}"/>
              </a:ext>
            </a:extLst>
          </p:cNvPr>
          <p:cNvSpPr>
            <a:spLocks/>
          </p:cNvSpPr>
          <p:nvPr/>
        </p:nvSpPr>
        <p:spPr bwMode="auto">
          <a:xfrm>
            <a:off x="6356350" y="3168651"/>
            <a:ext cx="725488" cy="1025525"/>
          </a:xfrm>
          <a:custGeom>
            <a:avLst/>
            <a:gdLst>
              <a:gd name="T0" fmla="*/ 2147483647 w 344"/>
              <a:gd name="T1" fmla="*/ 2147483647 h 508"/>
              <a:gd name="T2" fmla="*/ 2147483647 w 344"/>
              <a:gd name="T3" fmla="*/ 2147483647 h 508"/>
              <a:gd name="T4" fmla="*/ 2147483647 w 344"/>
              <a:gd name="T5" fmla="*/ 2147483647 h 508"/>
              <a:gd name="T6" fmla="*/ 2147483647 w 344"/>
              <a:gd name="T7" fmla="*/ 2147483647 h 508"/>
              <a:gd name="T8" fmla="*/ 2147483647 w 344"/>
              <a:gd name="T9" fmla="*/ 2147483647 h 508"/>
              <a:gd name="T10" fmla="*/ 2147483647 w 344"/>
              <a:gd name="T11" fmla="*/ 2147483647 h 508"/>
              <a:gd name="T12" fmla="*/ 2147483647 w 344"/>
              <a:gd name="T13" fmla="*/ 2147483647 h 508"/>
              <a:gd name="T14" fmla="*/ 2147483647 w 344"/>
              <a:gd name="T15" fmla="*/ 2147483647 h 508"/>
              <a:gd name="T16" fmla="*/ 2147483647 w 344"/>
              <a:gd name="T17" fmla="*/ 2147483647 h 508"/>
              <a:gd name="T18" fmla="*/ 2147483647 w 344"/>
              <a:gd name="T19" fmla="*/ 2147483647 h 508"/>
              <a:gd name="T20" fmla="*/ 2147483647 w 344"/>
              <a:gd name="T21" fmla="*/ 2147483647 h 508"/>
              <a:gd name="T22" fmla="*/ 2147483647 w 344"/>
              <a:gd name="T23" fmla="*/ 2147483647 h 508"/>
              <a:gd name="T24" fmla="*/ 2147483647 w 344"/>
              <a:gd name="T25" fmla="*/ 2147483647 h 508"/>
              <a:gd name="T26" fmla="*/ 2147483647 w 344"/>
              <a:gd name="T27" fmla="*/ 2147483647 h 508"/>
              <a:gd name="T28" fmla="*/ 2147483647 w 344"/>
              <a:gd name="T29" fmla="*/ 2147483647 h 508"/>
              <a:gd name="T30" fmla="*/ 2147483647 w 344"/>
              <a:gd name="T31" fmla="*/ 2147483647 h 508"/>
              <a:gd name="T32" fmla="*/ 2147483647 w 344"/>
              <a:gd name="T33" fmla="*/ 2147483647 h 508"/>
              <a:gd name="T34" fmla="*/ 2147483647 w 344"/>
              <a:gd name="T35" fmla="*/ 2147483647 h 508"/>
              <a:gd name="T36" fmla="*/ 2147483647 w 344"/>
              <a:gd name="T37" fmla="*/ 2147483647 h 508"/>
              <a:gd name="T38" fmla="*/ 2147483647 w 344"/>
              <a:gd name="T39" fmla="*/ 2147483647 h 508"/>
              <a:gd name="T40" fmla="*/ 2147483647 w 344"/>
              <a:gd name="T41" fmla="*/ 2147483647 h 508"/>
              <a:gd name="T42" fmla="*/ 2147483647 w 344"/>
              <a:gd name="T43" fmla="*/ 2147483647 h 508"/>
              <a:gd name="T44" fmla="*/ 2147483647 w 344"/>
              <a:gd name="T45" fmla="*/ 2147483647 h 508"/>
              <a:gd name="T46" fmla="*/ 2147483647 w 344"/>
              <a:gd name="T47" fmla="*/ 2147483647 h 508"/>
              <a:gd name="T48" fmla="*/ 2147483647 w 344"/>
              <a:gd name="T49" fmla="*/ 2147483647 h 508"/>
              <a:gd name="T50" fmla="*/ 2147483647 w 344"/>
              <a:gd name="T51" fmla="*/ 2147483647 h 508"/>
              <a:gd name="T52" fmla="*/ 2147483647 w 344"/>
              <a:gd name="T53" fmla="*/ 2147483647 h 508"/>
              <a:gd name="T54" fmla="*/ 2147483647 w 344"/>
              <a:gd name="T55" fmla="*/ 2147483647 h 508"/>
              <a:gd name="T56" fmla="*/ 2147483647 w 344"/>
              <a:gd name="T57" fmla="*/ 2147483647 h 508"/>
              <a:gd name="T58" fmla="*/ 2147483647 w 344"/>
              <a:gd name="T59" fmla="*/ 2147483647 h 508"/>
              <a:gd name="T60" fmla="*/ 0 w 344"/>
              <a:gd name="T61" fmla="*/ 2147483647 h 508"/>
              <a:gd name="T62" fmla="*/ 2147483647 w 344"/>
              <a:gd name="T63" fmla="*/ 2147483647 h 508"/>
              <a:gd name="T64" fmla="*/ 2147483647 w 344"/>
              <a:gd name="T65" fmla="*/ 2147483647 h 508"/>
              <a:gd name="T66" fmla="*/ 2147483647 w 344"/>
              <a:gd name="T67" fmla="*/ 2147483647 h 508"/>
              <a:gd name="T68" fmla="*/ 2147483647 w 344"/>
              <a:gd name="T69" fmla="*/ 2147483647 h 508"/>
              <a:gd name="T70" fmla="*/ 2147483647 w 344"/>
              <a:gd name="T71" fmla="*/ 2147483647 h 508"/>
              <a:gd name="T72" fmla="*/ 2147483647 w 344"/>
              <a:gd name="T73" fmla="*/ 2147483647 h 508"/>
              <a:gd name="T74" fmla="*/ 2147483647 w 344"/>
              <a:gd name="T75" fmla="*/ 2147483647 h 508"/>
              <a:gd name="T76" fmla="*/ 2147483647 w 344"/>
              <a:gd name="T77" fmla="*/ 2147483647 h 508"/>
              <a:gd name="T78" fmla="*/ 2147483647 w 344"/>
              <a:gd name="T79" fmla="*/ 2147483647 h 508"/>
              <a:gd name="T80" fmla="*/ 2147483647 w 344"/>
              <a:gd name="T81" fmla="*/ 2147483647 h 508"/>
              <a:gd name="T82" fmla="*/ 2147483647 w 344"/>
              <a:gd name="T83" fmla="*/ 2147483647 h 508"/>
              <a:gd name="T84" fmla="*/ 2147483647 w 344"/>
              <a:gd name="T85" fmla="*/ 2147483647 h 508"/>
              <a:gd name="T86" fmla="*/ 2147483647 w 344"/>
              <a:gd name="T87" fmla="*/ 2147483647 h 508"/>
              <a:gd name="T88" fmla="*/ 2147483647 w 344"/>
              <a:gd name="T89" fmla="*/ 2147483647 h 508"/>
              <a:gd name="T90" fmla="*/ 2147483647 w 344"/>
              <a:gd name="T91" fmla="*/ 2147483647 h 508"/>
              <a:gd name="T92" fmla="*/ 2147483647 w 344"/>
              <a:gd name="T93" fmla="*/ 2147483647 h 508"/>
              <a:gd name="T94" fmla="*/ 2147483647 w 344"/>
              <a:gd name="T95" fmla="*/ 2147483647 h 508"/>
              <a:gd name="T96" fmla="*/ 2147483647 w 344"/>
              <a:gd name="T97" fmla="*/ 2147483647 h 508"/>
              <a:gd name="T98" fmla="*/ 2147483647 w 344"/>
              <a:gd name="T99" fmla="*/ 2147483647 h 508"/>
              <a:gd name="T100" fmla="*/ 2147483647 w 344"/>
              <a:gd name="T101" fmla="*/ 2147483647 h 508"/>
              <a:gd name="T102" fmla="*/ 2147483647 w 344"/>
              <a:gd name="T103" fmla="*/ 2147483647 h 508"/>
              <a:gd name="T104" fmla="*/ 2147483647 w 344"/>
              <a:gd name="T105" fmla="*/ 2147483647 h 508"/>
              <a:gd name="T106" fmla="*/ 2147483647 w 344"/>
              <a:gd name="T107" fmla="*/ 2147483647 h 508"/>
              <a:gd name="T108" fmla="*/ 2147483647 w 344"/>
              <a:gd name="T109" fmla="*/ 2147483647 h 508"/>
              <a:gd name="T110" fmla="*/ 2147483647 w 344"/>
              <a:gd name="T111" fmla="*/ 2147483647 h 508"/>
              <a:gd name="T112" fmla="*/ 2147483647 w 344"/>
              <a:gd name="T113" fmla="*/ 2147483647 h 508"/>
              <a:gd name="T114" fmla="*/ 2147483647 w 344"/>
              <a:gd name="T115" fmla="*/ 2147483647 h 508"/>
              <a:gd name="T116" fmla="*/ 2147483647 w 344"/>
              <a:gd name="T117" fmla="*/ 2147483647 h 508"/>
              <a:gd name="T118" fmla="*/ 2147483647 w 344"/>
              <a:gd name="T119" fmla="*/ 2147483647 h 508"/>
              <a:gd name="T120" fmla="*/ 2147483647 w 344"/>
              <a:gd name="T121" fmla="*/ 2147483647 h 508"/>
              <a:gd name="T122" fmla="*/ 2147483647 w 344"/>
              <a:gd name="T123" fmla="*/ 2147483647 h 5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44" h="508">
                <a:moveTo>
                  <a:pt x="224" y="40"/>
                </a:moveTo>
                <a:lnTo>
                  <a:pt x="224" y="134"/>
                </a:lnTo>
                <a:lnTo>
                  <a:pt x="300" y="134"/>
                </a:lnTo>
                <a:lnTo>
                  <a:pt x="296" y="346"/>
                </a:lnTo>
                <a:lnTo>
                  <a:pt x="298" y="348"/>
                </a:lnTo>
                <a:lnTo>
                  <a:pt x="296" y="348"/>
                </a:lnTo>
                <a:lnTo>
                  <a:pt x="306" y="348"/>
                </a:lnTo>
                <a:lnTo>
                  <a:pt x="306" y="352"/>
                </a:lnTo>
                <a:lnTo>
                  <a:pt x="312" y="356"/>
                </a:lnTo>
                <a:lnTo>
                  <a:pt x="314" y="354"/>
                </a:lnTo>
                <a:lnTo>
                  <a:pt x="314" y="356"/>
                </a:lnTo>
                <a:lnTo>
                  <a:pt x="314" y="358"/>
                </a:lnTo>
                <a:lnTo>
                  <a:pt x="318" y="358"/>
                </a:lnTo>
                <a:lnTo>
                  <a:pt x="322" y="362"/>
                </a:lnTo>
                <a:lnTo>
                  <a:pt x="322" y="366"/>
                </a:lnTo>
                <a:lnTo>
                  <a:pt x="328" y="370"/>
                </a:lnTo>
                <a:lnTo>
                  <a:pt x="332" y="370"/>
                </a:lnTo>
                <a:lnTo>
                  <a:pt x="338" y="380"/>
                </a:lnTo>
                <a:lnTo>
                  <a:pt x="342" y="386"/>
                </a:lnTo>
                <a:lnTo>
                  <a:pt x="336" y="394"/>
                </a:lnTo>
                <a:lnTo>
                  <a:pt x="332" y="396"/>
                </a:lnTo>
                <a:lnTo>
                  <a:pt x="332" y="400"/>
                </a:lnTo>
                <a:lnTo>
                  <a:pt x="330" y="406"/>
                </a:lnTo>
                <a:lnTo>
                  <a:pt x="326" y="408"/>
                </a:lnTo>
                <a:lnTo>
                  <a:pt x="322" y="424"/>
                </a:lnTo>
                <a:lnTo>
                  <a:pt x="324" y="428"/>
                </a:lnTo>
                <a:lnTo>
                  <a:pt x="326" y="428"/>
                </a:lnTo>
                <a:lnTo>
                  <a:pt x="328" y="434"/>
                </a:lnTo>
                <a:lnTo>
                  <a:pt x="330" y="436"/>
                </a:lnTo>
                <a:lnTo>
                  <a:pt x="332" y="434"/>
                </a:lnTo>
                <a:lnTo>
                  <a:pt x="342" y="436"/>
                </a:lnTo>
                <a:lnTo>
                  <a:pt x="344" y="440"/>
                </a:lnTo>
                <a:lnTo>
                  <a:pt x="344" y="446"/>
                </a:lnTo>
                <a:lnTo>
                  <a:pt x="344" y="450"/>
                </a:lnTo>
                <a:lnTo>
                  <a:pt x="342" y="458"/>
                </a:lnTo>
                <a:lnTo>
                  <a:pt x="320" y="474"/>
                </a:lnTo>
                <a:lnTo>
                  <a:pt x="320" y="478"/>
                </a:lnTo>
                <a:lnTo>
                  <a:pt x="314" y="482"/>
                </a:lnTo>
                <a:lnTo>
                  <a:pt x="314" y="488"/>
                </a:lnTo>
                <a:lnTo>
                  <a:pt x="312" y="488"/>
                </a:lnTo>
                <a:lnTo>
                  <a:pt x="314" y="490"/>
                </a:lnTo>
                <a:lnTo>
                  <a:pt x="310" y="494"/>
                </a:lnTo>
                <a:lnTo>
                  <a:pt x="312" y="500"/>
                </a:lnTo>
                <a:lnTo>
                  <a:pt x="310" y="500"/>
                </a:lnTo>
                <a:lnTo>
                  <a:pt x="312" y="502"/>
                </a:lnTo>
                <a:lnTo>
                  <a:pt x="312" y="504"/>
                </a:lnTo>
                <a:lnTo>
                  <a:pt x="314" y="504"/>
                </a:lnTo>
                <a:lnTo>
                  <a:pt x="314" y="506"/>
                </a:lnTo>
                <a:lnTo>
                  <a:pt x="316" y="506"/>
                </a:lnTo>
                <a:lnTo>
                  <a:pt x="312" y="508"/>
                </a:lnTo>
                <a:lnTo>
                  <a:pt x="292" y="508"/>
                </a:lnTo>
                <a:lnTo>
                  <a:pt x="66" y="502"/>
                </a:lnTo>
                <a:lnTo>
                  <a:pt x="66" y="390"/>
                </a:lnTo>
                <a:lnTo>
                  <a:pt x="6" y="388"/>
                </a:lnTo>
                <a:lnTo>
                  <a:pt x="18" y="356"/>
                </a:lnTo>
                <a:lnTo>
                  <a:pt x="16" y="348"/>
                </a:lnTo>
                <a:lnTo>
                  <a:pt x="22" y="314"/>
                </a:lnTo>
                <a:lnTo>
                  <a:pt x="26" y="306"/>
                </a:lnTo>
                <a:lnTo>
                  <a:pt x="32" y="294"/>
                </a:lnTo>
                <a:lnTo>
                  <a:pt x="36" y="56"/>
                </a:lnTo>
                <a:lnTo>
                  <a:pt x="0" y="56"/>
                </a:lnTo>
                <a:lnTo>
                  <a:pt x="2" y="8"/>
                </a:lnTo>
                <a:lnTo>
                  <a:pt x="6" y="8"/>
                </a:lnTo>
                <a:lnTo>
                  <a:pt x="10" y="8"/>
                </a:lnTo>
                <a:lnTo>
                  <a:pt x="14" y="6"/>
                </a:lnTo>
                <a:lnTo>
                  <a:pt x="18" y="10"/>
                </a:lnTo>
                <a:lnTo>
                  <a:pt x="20" y="8"/>
                </a:lnTo>
                <a:lnTo>
                  <a:pt x="24" y="10"/>
                </a:lnTo>
                <a:lnTo>
                  <a:pt x="28" y="6"/>
                </a:lnTo>
                <a:lnTo>
                  <a:pt x="30" y="6"/>
                </a:lnTo>
                <a:lnTo>
                  <a:pt x="34" y="2"/>
                </a:lnTo>
                <a:lnTo>
                  <a:pt x="44" y="2"/>
                </a:lnTo>
                <a:lnTo>
                  <a:pt x="44" y="6"/>
                </a:lnTo>
                <a:lnTo>
                  <a:pt x="52" y="8"/>
                </a:lnTo>
                <a:lnTo>
                  <a:pt x="62" y="2"/>
                </a:lnTo>
                <a:lnTo>
                  <a:pt x="68" y="4"/>
                </a:lnTo>
                <a:lnTo>
                  <a:pt x="74" y="2"/>
                </a:lnTo>
                <a:lnTo>
                  <a:pt x="78" y="0"/>
                </a:lnTo>
                <a:lnTo>
                  <a:pt x="76" y="4"/>
                </a:lnTo>
                <a:lnTo>
                  <a:pt x="80" y="4"/>
                </a:lnTo>
                <a:lnTo>
                  <a:pt x="80" y="6"/>
                </a:lnTo>
                <a:lnTo>
                  <a:pt x="84" y="8"/>
                </a:lnTo>
                <a:lnTo>
                  <a:pt x="84" y="12"/>
                </a:lnTo>
                <a:lnTo>
                  <a:pt x="88" y="10"/>
                </a:lnTo>
                <a:lnTo>
                  <a:pt x="90" y="16"/>
                </a:lnTo>
                <a:lnTo>
                  <a:pt x="92" y="12"/>
                </a:lnTo>
                <a:lnTo>
                  <a:pt x="98" y="16"/>
                </a:lnTo>
                <a:lnTo>
                  <a:pt x="100" y="16"/>
                </a:lnTo>
                <a:lnTo>
                  <a:pt x="98" y="18"/>
                </a:lnTo>
                <a:lnTo>
                  <a:pt x="100" y="20"/>
                </a:lnTo>
                <a:lnTo>
                  <a:pt x="102" y="20"/>
                </a:lnTo>
                <a:lnTo>
                  <a:pt x="102" y="22"/>
                </a:lnTo>
                <a:lnTo>
                  <a:pt x="104" y="20"/>
                </a:lnTo>
                <a:lnTo>
                  <a:pt x="106" y="24"/>
                </a:lnTo>
                <a:lnTo>
                  <a:pt x="112" y="22"/>
                </a:lnTo>
                <a:lnTo>
                  <a:pt x="114" y="24"/>
                </a:lnTo>
                <a:lnTo>
                  <a:pt x="118" y="24"/>
                </a:lnTo>
                <a:lnTo>
                  <a:pt x="116" y="26"/>
                </a:lnTo>
                <a:lnTo>
                  <a:pt x="120" y="28"/>
                </a:lnTo>
                <a:lnTo>
                  <a:pt x="126" y="26"/>
                </a:lnTo>
                <a:lnTo>
                  <a:pt x="130" y="28"/>
                </a:lnTo>
                <a:lnTo>
                  <a:pt x="132" y="26"/>
                </a:lnTo>
                <a:lnTo>
                  <a:pt x="136" y="28"/>
                </a:lnTo>
                <a:lnTo>
                  <a:pt x="136" y="26"/>
                </a:lnTo>
                <a:lnTo>
                  <a:pt x="142" y="28"/>
                </a:lnTo>
                <a:lnTo>
                  <a:pt x="142" y="32"/>
                </a:lnTo>
                <a:lnTo>
                  <a:pt x="150" y="36"/>
                </a:lnTo>
                <a:lnTo>
                  <a:pt x="154" y="42"/>
                </a:lnTo>
                <a:lnTo>
                  <a:pt x="160" y="38"/>
                </a:lnTo>
                <a:lnTo>
                  <a:pt x="164" y="38"/>
                </a:lnTo>
                <a:lnTo>
                  <a:pt x="174" y="44"/>
                </a:lnTo>
                <a:lnTo>
                  <a:pt x="176" y="44"/>
                </a:lnTo>
                <a:lnTo>
                  <a:pt x="178" y="44"/>
                </a:lnTo>
                <a:lnTo>
                  <a:pt x="188" y="42"/>
                </a:lnTo>
                <a:lnTo>
                  <a:pt x="190" y="44"/>
                </a:lnTo>
                <a:lnTo>
                  <a:pt x="192" y="40"/>
                </a:lnTo>
                <a:lnTo>
                  <a:pt x="198" y="42"/>
                </a:lnTo>
                <a:lnTo>
                  <a:pt x="202" y="40"/>
                </a:lnTo>
                <a:lnTo>
                  <a:pt x="204" y="40"/>
                </a:lnTo>
                <a:lnTo>
                  <a:pt x="206" y="38"/>
                </a:lnTo>
                <a:lnTo>
                  <a:pt x="224" y="4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5" name="Freeform 366">
            <a:extLst>
              <a:ext uri="{FF2B5EF4-FFF2-40B4-BE49-F238E27FC236}">
                <a16:creationId xmlns:a16="http://schemas.microsoft.com/office/drawing/2014/main" id="{650DDC2C-3DB1-A809-01AB-82BBB78E6E5F}"/>
              </a:ext>
            </a:extLst>
          </p:cNvPr>
          <p:cNvSpPr>
            <a:spLocks/>
          </p:cNvSpPr>
          <p:nvPr/>
        </p:nvSpPr>
        <p:spPr bwMode="auto">
          <a:xfrm>
            <a:off x="6362701" y="2378076"/>
            <a:ext cx="1146175" cy="887413"/>
          </a:xfrm>
          <a:custGeom>
            <a:avLst/>
            <a:gdLst>
              <a:gd name="T0" fmla="*/ 2147483647 w 544"/>
              <a:gd name="T1" fmla="*/ 2147483647 h 440"/>
              <a:gd name="T2" fmla="*/ 2147483647 w 544"/>
              <a:gd name="T3" fmla="*/ 2147483647 h 440"/>
              <a:gd name="T4" fmla="*/ 2147483647 w 544"/>
              <a:gd name="T5" fmla="*/ 2147483647 h 440"/>
              <a:gd name="T6" fmla="*/ 2147483647 w 544"/>
              <a:gd name="T7" fmla="*/ 2147483647 h 440"/>
              <a:gd name="T8" fmla="*/ 2147483647 w 544"/>
              <a:gd name="T9" fmla="*/ 2147483647 h 440"/>
              <a:gd name="T10" fmla="*/ 2147483647 w 544"/>
              <a:gd name="T11" fmla="*/ 2147483647 h 440"/>
              <a:gd name="T12" fmla="*/ 2147483647 w 544"/>
              <a:gd name="T13" fmla="*/ 2147483647 h 440"/>
              <a:gd name="T14" fmla="*/ 2147483647 w 544"/>
              <a:gd name="T15" fmla="*/ 2147483647 h 440"/>
              <a:gd name="T16" fmla="*/ 2147483647 w 544"/>
              <a:gd name="T17" fmla="*/ 2147483647 h 440"/>
              <a:gd name="T18" fmla="*/ 2147483647 w 544"/>
              <a:gd name="T19" fmla="*/ 2147483647 h 440"/>
              <a:gd name="T20" fmla="*/ 2147483647 w 544"/>
              <a:gd name="T21" fmla="*/ 2147483647 h 440"/>
              <a:gd name="T22" fmla="*/ 2147483647 w 544"/>
              <a:gd name="T23" fmla="*/ 2147483647 h 440"/>
              <a:gd name="T24" fmla="*/ 2147483647 w 544"/>
              <a:gd name="T25" fmla="*/ 2147483647 h 440"/>
              <a:gd name="T26" fmla="*/ 2147483647 w 544"/>
              <a:gd name="T27" fmla="*/ 2147483647 h 440"/>
              <a:gd name="T28" fmla="*/ 2147483647 w 544"/>
              <a:gd name="T29" fmla="*/ 2147483647 h 440"/>
              <a:gd name="T30" fmla="*/ 2147483647 w 544"/>
              <a:gd name="T31" fmla="*/ 2147483647 h 440"/>
              <a:gd name="T32" fmla="*/ 2147483647 w 544"/>
              <a:gd name="T33" fmla="*/ 2147483647 h 440"/>
              <a:gd name="T34" fmla="*/ 2147483647 w 544"/>
              <a:gd name="T35" fmla="*/ 2147483647 h 440"/>
              <a:gd name="T36" fmla="*/ 2147483647 w 544"/>
              <a:gd name="T37" fmla="*/ 2147483647 h 440"/>
              <a:gd name="T38" fmla="*/ 2147483647 w 544"/>
              <a:gd name="T39" fmla="*/ 2147483647 h 440"/>
              <a:gd name="T40" fmla="*/ 2147483647 w 544"/>
              <a:gd name="T41" fmla="*/ 2147483647 h 440"/>
              <a:gd name="T42" fmla="*/ 2147483647 w 544"/>
              <a:gd name="T43" fmla="*/ 2147483647 h 440"/>
              <a:gd name="T44" fmla="*/ 2147483647 w 544"/>
              <a:gd name="T45" fmla="*/ 2147483647 h 440"/>
              <a:gd name="T46" fmla="*/ 2147483647 w 544"/>
              <a:gd name="T47" fmla="*/ 2147483647 h 440"/>
              <a:gd name="T48" fmla="*/ 2147483647 w 544"/>
              <a:gd name="T49" fmla="*/ 2147483647 h 440"/>
              <a:gd name="T50" fmla="*/ 2147483647 w 544"/>
              <a:gd name="T51" fmla="*/ 2147483647 h 440"/>
              <a:gd name="T52" fmla="*/ 2147483647 w 544"/>
              <a:gd name="T53" fmla="*/ 2147483647 h 440"/>
              <a:gd name="T54" fmla="*/ 2147483647 w 544"/>
              <a:gd name="T55" fmla="*/ 2147483647 h 440"/>
              <a:gd name="T56" fmla="*/ 2147483647 w 544"/>
              <a:gd name="T57" fmla="*/ 2147483647 h 440"/>
              <a:gd name="T58" fmla="*/ 2147483647 w 544"/>
              <a:gd name="T59" fmla="*/ 2147483647 h 440"/>
              <a:gd name="T60" fmla="*/ 2147483647 w 544"/>
              <a:gd name="T61" fmla="*/ 2147483647 h 440"/>
              <a:gd name="T62" fmla="*/ 2147483647 w 544"/>
              <a:gd name="T63" fmla="*/ 2147483647 h 440"/>
              <a:gd name="T64" fmla="*/ 2147483647 w 544"/>
              <a:gd name="T65" fmla="*/ 2147483647 h 440"/>
              <a:gd name="T66" fmla="*/ 2147483647 w 544"/>
              <a:gd name="T67" fmla="*/ 2147483647 h 440"/>
              <a:gd name="T68" fmla="*/ 2147483647 w 544"/>
              <a:gd name="T69" fmla="*/ 2147483647 h 440"/>
              <a:gd name="T70" fmla="*/ 2147483647 w 544"/>
              <a:gd name="T71" fmla="*/ 2147483647 h 440"/>
              <a:gd name="T72" fmla="*/ 2147483647 w 544"/>
              <a:gd name="T73" fmla="*/ 2147483647 h 440"/>
              <a:gd name="T74" fmla="*/ 2147483647 w 544"/>
              <a:gd name="T75" fmla="*/ 2147483647 h 440"/>
              <a:gd name="T76" fmla="*/ 2147483647 w 544"/>
              <a:gd name="T77" fmla="*/ 2147483647 h 440"/>
              <a:gd name="T78" fmla="*/ 2147483647 w 544"/>
              <a:gd name="T79" fmla="*/ 2147483647 h 440"/>
              <a:gd name="T80" fmla="*/ 2147483647 w 544"/>
              <a:gd name="T81" fmla="*/ 2147483647 h 440"/>
              <a:gd name="T82" fmla="*/ 2147483647 w 544"/>
              <a:gd name="T83" fmla="*/ 2147483647 h 440"/>
              <a:gd name="T84" fmla="*/ 2147483647 w 544"/>
              <a:gd name="T85" fmla="*/ 2147483647 h 440"/>
              <a:gd name="T86" fmla="*/ 2147483647 w 544"/>
              <a:gd name="T87" fmla="*/ 2147483647 h 440"/>
              <a:gd name="T88" fmla="*/ 2147483647 w 544"/>
              <a:gd name="T89" fmla="*/ 2147483647 h 440"/>
              <a:gd name="T90" fmla="*/ 2147483647 w 544"/>
              <a:gd name="T91" fmla="*/ 2147483647 h 440"/>
              <a:gd name="T92" fmla="*/ 2147483647 w 544"/>
              <a:gd name="T93" fmla="*/ 2147483647 h 440"/>
              <a:gd name="T94" fmla="*/ 2147483647 w 544"/>
              <a:gd name="T95" fmla="*/ 2147483647 h 440"/>
              <a:gd name="T96" fmla="*/ 2147483647 w 544"/>
              <a:gd name="T97" fmla="*/ 2147483647 h 440"/>
              <a:gd name="T98" fmla="*/ 2147483647 w 544"/>
              <a:gd name="T99" fmla="*/ 2147483647 h 440"/>
              <a:gd name="T100" fmla="*/ 2147483647 w 544"/>
              <a:gd name="T101" fmla="*/ 2147483647 h 440"/>
              <a:gd name="T102" fmla="*/ 2147483647 w 544"/>
              <a:gd name="T103" fmla="*/ 2147483647 h 440"/>
              <a:gd name="T104" fmla="*/ 2147483647 w 544"/>
              <a:gd name="T105" fmla="*/ 2147483647 h 440"/>
              <a:gd name="T106" fmla="*/ 2147483647 w 544"/>
              <a:gd name="T107" fmla="*/ 2147483647 h 440"/>
              <a:gd name="T108" fmla="*/ 2147483647 w 544"/>
              <a:gd name="T109" fmla="*/ 2147483647 h 440"/>
              <a:gd name="T110" fmla="*/ 2147483647 w 544"/>
              <a:gd name="T111" fmla="*/ 2147483647 h 440"/>
              <a:gd name="T112" fmla="*/ 2147483647 w 544"/>
              <a:gd name="T113" fmla="*/ 2147483647 h 440"/>
              <a:gd name="T114" fmla="*/ 2147483647 w 544"/>
              <a:gd name="T115" fmla="*/ 2147483647 h 440"/>
              <a:gd name="T116" fmla="*/ 2147483647 w 544"/>
              <a:gd name="T117" fmla="*/ 0 h 4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4" h="440">
                <a:moveTo>
                  <a:pt x="230" y="0"/>
                </a:moveTo>
                <a:lnTo>
                  <a:pt x="378" y="2"/>
                </a:lnTo>
                <a:lnTo>
                  <a:pt x="376" y="78"/>
                </a:lnTo>
                <a:lnTo>
                  <a:pt x="542" y="82"/>
                </a:lnTo>
                <a:lnTo>
                  <a:pt x="536" y="92"/>
                </a:lnTo>
                <a:lnTo>
                  <a:pt x="544" y="96"/>
                </a:lnTo>
                <a:lnTo>
                  <a:pt x="540" y="106"/>
                </a:lnTo>
                <a:lnTo>
                  <a:pt x="536" y="108"/>
                </a:lnTo>
                <a:lnTo>
                  <a:pt x="532" y="104"/>
                </a:lnTo>
                <a:lnTo>
                  <a:pt x="532" y="92"/>
                </a:lnTo>
                <a:lnTo>
                  <a:pt x="530" y="90"/>
                </a:lnTo>
                <a:lnTo>
                  <a:pt x="528" y="92"/>
                </a:lnTo>
                <a:lnTo>
                  <a:pt x="526" y="98"/>
                </a:lnTo>
                <a:lnTo>
                  <a:pt x="528" y="104"/>
                </a:lnTo>
                <a:lnTo>
                  <a:pt x="528" y="108"/>
                </a:lnTo>
                <a:lnTo>
                  <a:pt x="512" y="120"/>
                </a:lnTo>
                <a:lnTo>
                  <a:pt x="506" y="122"/>
                </a:lnTo>
                <a:lnTo>
                  <a:pt x="506" y="124"/>
                </a:lnTo>
                <a:lnTo>
                  <a:pt x="516" y="134"/>
                </a:lnTo>
                <a:lnTo>
                  <a:pt x="516" y="136"/>
                </a:lnTo>
                <a:lnTo>
                  <a:pt x="510" y="136"/>
                </a:lnTo>
                <a:lnTo>
                  <a:pt x="502" y="128"/>
                </a:lnTo>
                <a:lnTo>
                  <a:pt x="488" y="136"/>
                </a:lnTo>
                <a:lnTo>
                  <a:pt x="490" y="142"/>
                </a:lnTo>
                <a:lnTo>
                  <a:pt x="498" y="142"/>
                </a:lnTo>
                <a:lnTo>
                  <a:pt x="500" y="146"/>
                </a:lnTo>
                <a:lnTo>
                  <a:pt x="498" y="148"/>
                </a:lnTo>
                <a:lnTo>
                  <a:pt x="494" y="146"/>
                </a:lnTo>
                <a:lnTo>
                  <a:pt x="486" y="140"/>
                </a:lnTo>
                <a:lnTo>
                  <a:pt x="480" y="140"/>
                </a:lnTo>
                <a:lnTo>
                  <a:pt x="478" y="142"/>
                </a:lnTo>
                <a:lnTo>
                  <a:pt x="480" y="146"/>
                </a:lnTo>
                <a:lnTo>
                  <a:pt x="490" y="148"/>
                </a:lnTo>
                <a:lnTo>
                  <a:pt x="490" y="150"/>
                </a:lnTo>
                <a:lnTo>
                  <a:pt x="486" y="158"/>
                </a:lnTo>
                <a:lnTo>
                  <a:pt x="476" y="160"/>
                </a:lnTo>
                <a:lnTo>
                  <a:pt x="474" y="162"/>
                </a:lnTo>
                <a:lnTo>
                  <a:pt x="476" y="168"/>
                </a:lnTo>
                <a:lnTo>
                  <a:pt x="486" y="168"/>
                </a:lnTo>
                <a:lnTo>
                  <a:pt x="490" y="174"/>
                </a:lnTo>
                <a:lnTo>
                  <a:pt x="488" y="182"/>
                </a:lnTo>
                <a:lnTo>
                  <a:pt x="480" y="190"/>
                </a:lnTo>
                <a:lnTo>
                  <a:pt x="488" y="192"/>
                </a:lnTo>
                <a:lnTo>
                  <a:pt x="478" y="196"/>
                </a:lnTo>
                <a:lnTo>
                  <a:pt x="478" y="204"/>
                </a:lnTo>
                <a:lnTo>
                  <a:pt x="486" y="206"/>
                </a:lnTo>
                <a:lnTo>
                  <a:pt x="496" y="198"/>
                </a:lnTo>
                <a:lnTo>
                  <a:pt x="498" y="206"/>
                </a:lnTo>
                <a:lnTo>
                  <a:pt x="498" y="232"/>
                </a:lnTo>
                <a:lnTo>
                  <a:pt x="506" y="232"/>
                </a:lnTo>
                <a:lnTo>
                  <a:pt x="506" y="236"/>
                </a:lnTo>
                <a:lnTo>
                  <a:pt x="512" y="242"/>
                </a:lnTo>
                <a:lnTo>
                  <a:pt x="522" y="240"/>
                </a:lnTo>
                <a:lnTo>
                  <a:pt x="522" y="230"/>
                </a:lnTo>
                <a:lnTo>
                  <a:pt x="526" y="230"/>
                </a:lnTo>
                <a:lnTo>
                  <a:pt x="526" y="234"/>
                </a:lnTo>
                <a:lnTo>
                  <a:pt x="524" y="240"/>
                </a:lnTo>
                <a:lnTo>
                  <a:pt x="516" y="246"/>
                </a:lnTo>
                <a:lnTo>
                  <a:pt x="512" y="256"/>
                </a:lnTo>
                <a:lnTo>
                  <a:pt x="514" y="258"/>
                </a:lnTo>
                <a:lnTo>
                  <a:pt x="522" y="266"/>
                </a:lnTo>
                <a:lnTo>
                  <a:pt x="522" y="268"/>
                </a:lnTo>
                <a:lnTo>
                  <a:pt x="518" y="270"/>
                </a:lnTo>
                <a:lnTo>
                  <a:pt x="512" y="266"/>
                </a:lnTo>
                <a:lnTo>
                  <a:pt x="510" y="268"/>
                </a:lnTo>
                <a:lnTo>
                  <a:pt x="510" y="272"/>
                </a:lnTo>
                <a:lnTo>
                  <a:pt x="516" y="272"/>
                </a:lnTo>
                <a:lnTo>
                  <a:pt x="522" y="274"/>
                </a:lnTo>
                <a:lnTo>
                  <a:pt x="512" y="284"/>
                </a:lnTo>
                <a:lnTo>
                  <a:pt x="514" y="288"/>
                </a:lnTo>
                <a:lnTo>
                  <a:pt x="522" y="288"/>
                </a:lnTo>
                <a:lnTo>
                  <a:pt x="522" y="294"/>
                </a:lnTo>
                <a:lnTo>
                  <a:pt x="514" y="296"/>
                </a:lnTo>
                <a:lnTo>
                  <a:pt x="510" y="290"/>
                </a:lnTo>
                <a:lnTo>
                  <a:pt x="508" y="278"/>
                </a:lnTo>
                <a:lnTo>
                  <a:pt x="504" y="274"/>
                </a:lnTo>
                <a:lnTo>
                  <a:pt x="500" y="278"/>
                </a:lnTo>
                <a:lnTo>
                  <a:pt x="496" y="290"/>
                </a:lnTo>
                <a:lnTo>
                  <a:pt x="494" y="292"/>
                </a:lnTo>
                <a:lnTo>
                  <a:pt x="486" y="292"/>
                </a:lnTo>
                <a:lnTo>
                  <a:pt x="482" y="294"/>
                </a:lnTo>
                <a:lnTo>
                  <a:pt x="488" y="302"/>
                </a:lnTo>
                <a:lnTo>
                  <a:pt x="486" y="302"/>
                </a:lnTo>
                <a:lnTo>
                  <a:pt x="480" y="302"/>
                </a:lnTo>
                <a:lnTo>
                  <a:pt x="490" y="304"/>
                </a:lnTo>
                <a:lnTo>
                  <a:pt x="492" y="306"/>
                </a:lnTo>
                <a:lnTo>
                  <a:pt x="486" y="308"/>
                </a:lnTo>
                <a:lnTo>
                  <a:pt x="482" y="314"/>
                </a:lnTo>
                <a:lnTo>
                  <a:pt x="478" y="316"/>
                </a:lnTo>
                <a:lnTo>
                  <a:pt x="468" y="312"/>
                </a:lnTo>
                <a:lnTo>
                  <a:pt x="466" y="314"/>
                </a:lnTo>
                <a:lnTo>
                  <a:pt x="462" y="322"/>
                </a:lnTo>
                <a:lnTo>
                  <a:pt x="464" y="324"/>
                </a:lnTo>
                <a:lnTo>
                  <a:pt x="482" y="326"/>
                </a:lnTo>
                <a:lnTo>
                  <a:pt x="480" y="336"/>
                </a:lnTo>
                <a:lnTo>
                  <a:pt x="486" y="340"/>
                </a:lnTo>
                <a:lnTo>
                  <a:pt x="486" y="342"/>
                </a:lnTo>
                <a:lnTo>
                  <a:pt x="478" y="342"/>
                </a:lnTo>
                <a:lnTo>
                  <a:pt x="472" y="338"/>
                </a:lnTo>
                <a:lnTo>
                  <a:pt x="470" y="340"/>
                </a:lnTo>
                <a:lnTo>
                  <a:pt x="472" y="350"/>
                </a:lnTo>
                <a:lnTo>
                  <a:pt x="478" y="356"/>
                </a:lnTo>
                <a:lnTo>
                  <a:pt x="474" y="364"/>
                </a:lnTo>
                <a:lnTo>
                  <a:pt x="474" y="368"/>
                </a:lnTo>
                <a:lnTo>
                  <a:pt x="480" y="366"/>
                </a:lnTo>
                <a:lnTo>
                  <a:pt x="486" y="362"/>
                </a:lnTo>
                <a:lnTo>
                  <a:pt x="490" y="368"/>
                </a:lnTo>
                <a:lnTo>
                  <a:pt x="486" y="368"/>
                </a:lnTo>
                <a:lnTo>
                  <a:pt x="470" y="372"/>
                </a:lnTo>
                <a:lnTo>
                  <a:pt x="468" y="374"/>
                </a:lnTo>
                <a:lnTo>
                  <a:pt x="470" y="380"/>
                </a:lnTo>
                <a:lnTo>
                  <a:pt x="468" y="382"/>
                </a:lnTo>
                <a:lnTo>
                  <a:pt x="464" y="378"/>
                </a:lnTo>
                <a:lnTo>
                  <a:pt x="464" y="372"/>
                </a:lnTo>
                <a:lnTo>
                  <a:pt x="462" y="372"/>
                </a:lnTo>
                <a:lnTo>
                  <a:pt x="460" y="382"/>
                </a:lnTo>
                <a:lnTo>
                  <a:pt x="378" y="380"/>
                </a:lnTo>
                <a:lnTo>
                  <a:pt x="376" y="436"/>
                </a:lnTo>
                <a:lnTo>
                  <a:pt x="370" y="434"/>
                </a:lnTo>
                <a:lnTo>
                  <a:pt x="362" y="434"/>
                </a:lnTo>
                <a:lnTo>
                  <a:pt x="360" y="440"/>
                </a:lnTo>
                <a:lnTo>
                  <a:pt x="354" y="438"/>
                </a:lnTo>
                <a:lnTo>
                  <a:pt x="348" y="434"/>
                </a:lnTo>
                <a:lnTo>
                  <a:pt x="346" y="436"/>
                </a:lnTo>
                <a:lnTo>
                  <a:pt x="336" y="434"/>
                </a:lnTo>
                <a:lnTo>
                  <a:pt x="332" y="424"/>
                </a:lnTo>
                <a:lnTo>
                  <a:pt x="334" y="422"/>
                </a:lnTo>
                <a:lnTo>
                  <a:pt x="330" y="418"/>
                </a:lnTo>
                <a:lnTo>
                  <a:pt x="328" y="416"/>
                </a:lnTo>
                <a:lnTo>
                  <a:pt x="326" y="416"/>
                </a:lnTo>
                <a:lnTo>
                  <a:pt x="326" y="414"/>
                </a:lnTo>
                <a:lnTo>
                  <a:pt x="320" y="412"/>
                </a:lnTo>
                <a:lnTo>
                  <a:pt x="314" y="412"/>
                </a:lnTo>
                <a:lnTo>
                  <a:pt x="312" y="414"/>
                </a:lnTo>
                <a:lnTo>
                  <a:pt x="310" y="414"/>
                </a:lnTo>
                <a:lnTo>
                  <a:pt x="308" y="412"/>
                </a:lnTo>
                <a:lnTo>
                  <a:pt x="306" y="412"/>
                </a:lnTo>
                <a:lnTo>
                  <a:pt x="306" y="410"/>
                </a:lnTo>
                <a:lnTo>
                  <a:pt x="304" y="410"/>
                </a:lnTo>
                <a:lnTo>
                  <a:pt x="306" y="408"/>
                </a:lnTo>
                <a:lnTo>
                  <a:pt x="300" y="408"/>
                </a:lnTo>
                <a:lnTo>
                  <a:pt x="298" y="404"/>
                </a:lnTo>
                <a:lnTo>
                  <a:pt x="294" y="402"/>
                </a:lnTo>
                <a:lnTo>
                  <a:pt x="290" y="408"/>
                </a:lnTo>
                <a:lnTo>
                  <a:pt x="288" y="404"/>
                </a:lnTo>
                <a:lnTo>
                  <a:pt x="284" y="408"/>
                </a:lnTo>
                <a:lnTo>
                  <a:pt x="280" y="408"/>
                </a:lnTo>
                <a:lnTo>
                  <a:pt x="278" y="412"/>
                </a:lnTo>
                <a:lnTo>
                  <a:pt x="274" y="412"/>
                </a:lnTo>
                <a:lnTo>
                  <a:pt x="274" y="414"/>
                </a:lnTo>
                <a:lnTo>
                  <a:pt x="268" y="414"/>
                </a:lnTo>
                <a:lnTo>
                  <a:pt x="262" y="418"/>
                </a:lnTo>
                <a:lnTo>
                  <a:pt x="248" y="416"/>
                </a:lnTo>
                <a:lnTo>
                  <a:pt x="244" y="418"/>
                </a:lnTo>
                <a:lnTo>
                  <a:pt x="240" y="418"/>
                </a:lnTo>
                <a:lnTo>
                  <a:pt x="232" y="424"/>
                </a:lnTo>
                <a:lnTo>
                  <a:pt x="232" y="422"/>
                </a:lnTo>
                <a:lnTo>
                  <a:pt x="230" y="424"/>
                </a:lnTo>
                <a:lnTo>
                  <a:pt x="230" y="422"/>
                </a:lnTo>
                <a:lnTo>
                  <a:pt x="226" y="422"/>
                </a:lnTo>
                <a:lnTo>
                  <a:pt x="224" y="422"/>
                </a:lnTo>
                <a:lnTo>
                  <a:pt x="222" y="422"/>
                </a:lnTo>
                <a:lnTo>
                  <a:pt x="222" y="432"/>
                </a:lnTo>
                <a:lnTo>
                  <a:pt x="204" y="430"/>
                </a:lnTo>
                <a:lnTo>
                  <a:pt x="202" y="432"/>
                </a:lnTo>
                <a:lnTo>
                  <a:pt x="200" y="432"/>
                </a:lnTo>
                <a:lnTo>
                  <a:pt x="196" y="434"/>
                </a:lnTo>
                <a:lnTo>
                  <a:pt x="190" y="432"/>
                </a:lnTo>
                <a:lnTo>
                  <a:pt x="188" y="436"/>
                </a:lnTo>
                <a:lnTo>
                  <a:pt x="186" y="434"/>
                </a:lnTo>
                <a:lnTo>
                  <a:pt x="176" y="436"/>
                </a:lnTo>
                <a:lnTo>
                  <a:pt x="174" y="436"/>
                </a:lnTo>
                <a:lnTo>
                  <a:pt x="172" y="436"/>
                </a:lnTo>
                <a:lnTo>
                  <a:pt x="162" y="430"/>
                </a:lnTo>
                <a:lnTo>
                  <a:pt x="158" y="430"/>
                </a:lnTo>
                <a:lnTo>
                  <a:pt x="152" y="434"/>
                </a:lnTo>
                <a:lnTo>
                  <a:pt x="148" y="428"/>
                </a:lnTo>
                <a:lnTo>
                  <a:pt x="140" y="424"/>
                </a:lnTo>
                <a:lnTo>
                  <a:pt x="140" y="420"/>
                </a:lnTo>
                <a:lnTo>
                  <a:pt x="134" y="418"/>
                </a:lnTo>
                <a:lnTo>
                  <a:pt x="134" y="420"/>
                </a:lnTo>
                <a:lnTo>
                  <a:pt x="130" y="418"/>
                </a:lnTo>
                <a:lnTo>
                  <a:pt x="128" y="420"/>
                </a:lnTo>
                <a:lnTo>
                  <a:pt x="124" y="418"/>
                </a:lnTo>
                <a:lnTo>
                  <a:pt x="118" y="420"/>
                </a:lnTo>
                <a:lnTo>
                  <a:pt x="114" y="418"/>
                </a:lnTo>
                <a:lnTo>
                  <a:pt x="116" y="416"/>
                </a:lnTo>
                <a:lnTo>
                  <a:pt x="112" y="416"/>
                </a:lnTo>
                <a:lnTo>
                  <a:pt x="110" y="414"/>
                </a:lnTo>
                <a:lnTo>
                  <a:pt x="104" y="416"/>
                </a:lnTo>
                <a:lnTo>
                  <a:pt x="102" y="412"/>
                </a:lnTo>
                <a:lnTo>
                  <a:pt x="100" y="414"/>
                </a:lnTo>
                <a:lnTo>
                  <a:pt x="100" y="412"/>
                </a:lnTo>
                <a:lnTo>
                  <a:pt x="98" y="412"/>
                </a:lnTo>
                <a:lnTo>
                  <a:pt x="96" y="410"/>
                </a:lnTo>
                <a:lnTo>
                  <a:pt x="98" y="408"/>
                </a:lnTo>
                <a:lnTo>
                  <a:pt x="96" y="408"/>
                </a:lnTo>
                <a:lnTo>
                  <a:pt x="90" y="404"/>
                </a:lnTo>
                <a:lnTo>
                  <a:pt x="88" y="408"/>
                </a:lnTo>
                <a:lnTo>
                  <a:pt x="86" y="402"/>
                </a:lnTo>
                <a:lnTo>
                  <a:pt x="82" y="404"/>
                </a:lnTo>
                <a:lnTo>
                  <a:pt x="82" y="400"/>
                </a:lnTo>
                <a:lnTo>
                  <a:pt x="78" y="398"/>
                </a:lnTo>
                <a:lnTo>
                  <a:pt x="78" y="396"/>
                </a:lnTo>
                <a:lnTo>
                  <a:pt x="74" y="396"/>
                </a:lnTo>
                <a:lnTo>
                  <a:pt x="76" y="392"/>
                </a:lnTo>
                <a:lnTo>
                  <a:pt x="72" y="394"/>
                </a:lnTo>
                <a:lnTo>
                  <a:pt x="66" y="396"/>
                </a:lnTo>
                <a:lnTo>
                  <a:pt x="60" y="394"/>
                </a:lnTo>
                <a:lnTo>
                  <a:pt x="50" y="400"/>
                </a:lnTo>
                <a:lnTo>
                  <a:pt x="42" y="398"/>
                </a:lnTo>
                <a:lnTo>
                  <a:pt x="42" y="394"/>
                </a:lnTo>
                <a:lnTo>
                  <a:pt x="32" y="394"/>
                </a:lnTo>
                <a:lnTo>
                  <a:pt x="28" y="398"/>
                </a:lnTo>
                <a:lnTo>
                  <a:pt x="26" y="398"/>
                </a:lnTo>
                <a:lnTo>
                  <a:pt x="22" y="402"/>
                </a:lnTo>
                <a:lnTo>
                  <a:pt x="18" y="400"/>
                </a:lnTo>
                <a:lnTo>
                  <a:pt x="16" y="402"/>
                </a:lnTo>
                <a:lnTo>
                  <a:pt x="12" y="398"/>
                </a:lnTo>
                <a:lnTo>
                  <a:pt x="8" y="400"/>
                </a:lnTo>
                <a:lnTo>
                  <a:pt x="4" y="400"/>
                </a:lnTo>
                <a:lnTo>
                  <a:pt x="0" y="400"/>
                </a:lnTo>
                <a:lnTo>
                  <a:pt x="6" y="146"/>
                </a:lnTo>
                <a:lnTo>
                  <a:pt x="78" y="150"/>
                </a:lnTo>
                <a:lnTo>
                  <a:pt x="188" y="150"/>
                </a:lnTo>
                <a:lnTo>
                  <a:pt x="188" y="84"/>
                </a:lnTo>
                <a:lnTo>
                  <a:pt x="200" y="78"/>
                </a:lnTo>
                <a:lnTo>
                  <a:pt x="204" y="68"/>
                </a:lnTo>
                <a:lnTo>
                  <a:pt x="210" y="72"/>
                </a:lnTo>
                <a:lnTo>
                  <a:pt x="216" y="68"/>
                </a:lnTo>
                <a:lnTo>
                  <a:pt x="218" y="70"/>
                </a:lnTo>
                <a:lnTo>
                  <a:pt x="226" y="68"/>
                </a:lnTo>
                <a:lnTo>
                  <a:pt x="230" y="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  <a:latin typeface="Arial" pitchFamily="34" charset="0"/>
            </a:endParaRPr>
          </a:p>
        </p:txBody>
      </p:sp>
      <p:sp>
        <p:nvSpPr>
          <p:cNvPr id="56" name="Freeform 367">
            <a:extLst>
              <a:ext uri="{FF2B5EF4-FFF2-40B4-BE49-F238E27FC236}">
                <a16:creationId xmlns:a16="http://schemas.microsoft.com/office/drawing/2014/main" id="{EE2961CD-8382-2603-B3B3-6D4B33FDDDBD}"/>
              </a:ext>
            </a:extLst>
          </p:cNvPr>
          <p:cNvSpPr>
            <a:spLocks/>
          </p:cNvSpPr>
          <p:nvPr/>
        </p:nvSpPr>
        <p:spPr bwMode="auto">
          <a:xfrm>
            <a:off x="7315201" y="2532063"/>
            <a:ext cx="644525" cy="919162"/>
          </a:xfrm>
          <a:custGeom>
            <a:avLst/>
            <a:gdLst>
              <a:gd name="T0" fmla="*/ 996574947 w 306"/>
              <a:gd name="T1" fmla="*/ 1221509045 h 456"/>
              <a:gd name="T2" fmla="*/ 550739120 w 306"/>
              <a:gd name="T3" fmla="*/ 1266510868 h 456"/>
              <a:gd name="T4" fmla="*/ 249143284 w 306"/>
              <a:gd name="T5" fmla="*/ 1465809778 h 456"/>
              <a:gd name="T6" fmla="*/ 85233133 w 306"/>
              <a:gd name="T7" fmla="*/ 1067211958 h 456"/>
              <a:gd name="T8" fmla="*/ 32782392 w 306"/>
              <a:gd name="T9" fmla="*/ 1086499990 h 456"/>
              <a:gd name="T10" fmla="*/ 6556116 w 306"/>
              <a:gd name="T11" fmla="*/ 1041496374 h 456"/>
              <a:gd name="T12" fmla="*/ 52450741 w 306"/>
              <a:gd name="T13" fmla="*/ 1022210135 h 456"/>
              <a:gd name="T14" fmla="*/ 26226276 w 306"/>
              <a:gd name="T15" fmla="*/ 983635863 h 456"/>
              <a:gd name="T16" fmla="*/ 39338509 w 306"/>
              <a:gd name="T17" fmla="*/ 970777175 h 456"/>
              <a:gd name="T18" fmla="*/ 52450741 w 306"/>
              <a:gd name="T19" fmla="*/ 957920280 h 456"/>
              <a:gd name="T20" fmla="*/ 124571642 w 306"/>
              <a:gd name="T21" fmla="*/ 938632247 h 456"/>
              <a:gd name="T22" fmla="*/ 72120901 w 306"/>
              <a:gd name="T23" fmla="*/ 938632247 h 456"/>
              <a:gd name="T24" fmla="*/ 65564784 w 306"/>
              <a:gd name="T25" fmla="*/ 880771736 h 456"/>
              <a:gd name="T26" fmla="*/ 85233133 w 306"/>
              <a:gd name="T27" fmla="*/ 855056152 h 456"/>
              <a:gd name="T28" fmla="*/ 91789250 w 306"/>
              <a:gd name="T29" fmla="*/ 835768120 h 456"/>
              <a:gd name="T30" fmla="*/ 32782392 w 306"/>
              <a:gd name="T31" fmla="*/ 790766297 h 456"/>
              <a:gd name="T32" fmla="*/ 85233133 w 306"/>
              <a:gd name="T33" fmla="*/ 771478265 h 456"/>
              <a:gd name="T34" fmla="*/ 131127758 w 306"/>
              <a:gd name="T35" fmla="*/ 739333337 h 456"/>
              <a:gd name="T36" fmla="*/ 91789250 w 306"/>
              <a:gd name="T37" fmla="*/ 726476442 h 456"/>
              <a:gd name="T38" fmla="*/ 98345366 w 306"/>
              <a:gd name="T39" fmla="*/ 700759065 h 456"/>
              <a:gd name="T40" fmla="*/ 144241802 w 306"/>
              <a:gd name="T41" fmla="*/ 687902170 h 456"/>
              <a:gd name="T42" fmla="*/ 183580310 w 306"/>
              <a:gd name="T43" fmla="*/ 649327898 h 456"/>
              <a:gd name="T44" fmla="*/ 229474935 w 306"/>
              <a:gd name="T45" fmla="*/ 700759065 h 456"/>
              <a:gd name="T46" fmla="*/ 196692543 w 306"/>
              <a:gd name="T47" fmla="*/ 668614137 h 456"/>
              <a:gd name="T48" fmla="*/ 190136427 w 306"/>
              <a:gd name="T49" fmla="*/ 630041658 h 456"/>
              <a:gd name="T50" fmla="*/ 216360892 w 306"/>
              <a:gd name="T51" fmla="*/ 623612314 h 456"/>
              <a:gd name="T52" fmla="*/ 203248659 w 306"/>
              <a:gd name="T53" fmla="*/ 585038043 h 456"/>
              <a:gd name="T54" fmla="*/ 236031051 w 306"/>
              <a:gd name="T55" fmla="*/ 527177531 h 456"/>
              <a:gd name="T56" fmla="*/ 229474935 w 306"/>
              <a:gd name="T57" fmla="*/ 495032604 h 456"/>
              <a:gd name="T58" fmla="*/ 177022383 w 306"/>
              <a:gd name="T59" fmla="*/ 514318843 h 456"/>
              <a:gd name="T60" fmla="*/ 150797918 w 306"/>
              <a:gd name="T61" fmla="*/ 417884060 h 456"/>
              <a:gd name="T62" fmla="*/ 85233133 w 306"/>
              <a:gd name="T63" fmla="*/ 411454716 h 456"/>
              <a:gd name="T64" fmla="*/ 91789250 w 306"/>
              <a:gd name="T65" fmla="*/ 366452893 h 456"/>
              <a:gd name="T66" fmla="*/ 111459409 w 306"/>
              <a:gd name="T67" fmla="*/ 295733693 h 456"/>
              <a:gd name="T68" fmla="*/ 78677017 w 306"/>
              <a:gd name="T69" fmla="*/ 270018110 h 456"/>
              <a:gd name="T70" fmla="*/ 124571642 w 306"/>
              <a:gd name="T71" fmla="*/ 231443838 h 456"/>
              <a:gd name="T72" fmla="*/ 91789250 w 306"/>
              <a:gd name="T73" fmla="*/ 205728254 h 456"/>
              <a:gd name="T74" fmla="*/ 150797918 w 306"/>
              <a:gd name="T75" fmla="*/ 231443838 h 456"/>
              <a:gd name="T76" fmla="*/ 124571642 w 306"/>
              <a:gd name="T77" fmla="*/ 212155806 h 456"/>
              <a:gd name="T78" fmla="*/ 190136427 w 306"/>
              <a:gd name="T79" fmla="*/ 192869566 h 456"/>
              <a:gd name="T80" fmla="*/ 177022383 w 306"/>
              <a:gd name="T81" fmla="*/ 154295294 h 456"/>
              <a:gd name="T82" fmla="*/ 249143284 w 306"/>
              <a:gd name="T83" fmla="*/ 102864127 h 456"/>
              <a:gd name="T84" fmla="*/ 249143284 w 306"/>
              <a:gd name="T85" fmla="*/ 51431167 h 456"/>
              <a:gd name="T86" fmla="*/ 262257327 w 306"/>
              <a:gd name="T87" fmla="*/ 90005439 h 456"/>
              <a:gd name="T88" fmla="*/ 301595836 w 306"/>
              <a:gd name="T89" fmla="*/ 64289855 h 456"/>
              <a:gd name="T90" fmla="*/ 288481793 w 306"/>
              <a:gd name="T91" fmla="*/ 0 h 456"/>
              <a:gd name="T92" fmla="*/ 1003131064 w 306"/>
              <a:gd name="T93" fmla="*/ 257159422 h 456"/>
              <a:gd name="T94" fmla="*/ 1003131064 w 306"/>
              <a:gd name="T95" fmla="*/ 257159422 h 4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06" h="456">
                <a:moveTo>
                  <a:pt x="306" y="80"/>
                </a:moveTo>
                <a:lnTo>
                  <a:pt x="304" y="254"/>
                </a:lnTo>
                <a:lnTo>
                  <a:pt x="304" y="380"/>
                </a:lnTo>
                <a:lnTo>
                  <a:pt x="230" y="380"/>
                </a:lnTo>
                <a:lnTo>
                  <a:pt x="168" y="378"/>
                </a:lnTo>
                <a:lnTo>
                  <a:pt x="168" y="394"/>
                </a:lnTo>
                <a:lnTo>
                  <a:pt x="128" y="394"/>
                </a:lnTo>
                <a:lnTo>
                  <a:pt x="128" y="456"/>
                </a:lnTo>
                <a:lnTo>
                  <a:pt x="76" y="456"/>
                </a:lnTo>
                <a:lnTo>
                  <a:pt x="80" y="338"/>
                </a:lnTo>
                <a:lnTo>
                  <a:pt x="24" y="338"/>
                </a:lnTo>
                <a:lnTo>
                  <a:pt x="26" y="332"/>
                </a:lnTo>
                <a:lnTo>
                  <a:pt x="24" y="328"/>
                </a:lnTo>
                <a:lnTo>
                  <a:pt x="22" y="334"/>
                </a:lnTo>
                <a:lnTo>
                  <a:pt x="10" y="338"/>
                </a:lnTo>
                <a:lnTo>
                  <a:pt x="2" y="334"/>
                </a:lnTo>
                <a:lnTo>
                  <a:pt x="0" y="328"/>
                </a:lnTo>
                <a:lnTo>
                  <a:pt x="2" y="324"/>
                </a:lnTo>
                <a:lnTo>
                  <a:pt x="12" y="326"/>
                </a:lnTo>
                <a:lnTo>
                  <a:pt x="22" y="322"/>
                </a:lnTo>
                <a:lnTo>
                  <a:pt x="16" y="318"/>
                </a:lnTo>
                <a:lnTo>
                  <a:pt x="12" y="312"/>
                </a:lnTo>
                <a:lnTo>
                  <a:pt x="6" y="310"/>
                </a:lnTo>
                <a:lnTo>
                  <a:pt x="8" y="306"/>
                </a:lnTo>
                <a:lnTo>
                  <a:pt x="10" y="296"/>
                </a:lnTo>
                <a:lnTo>
                  <a:pt x="12" y="296"/>
                </a:lnTo>
                <a:lnTo>
                  <a:pt x="12" y="302"/>
                </a:lnTo>
                <a:lnTo>
                  <a:pt x="16" y="306"/>
                </a:lnTo>
                <a:lnTo>
                  <a:pt x="18" y="304"/>
                </a:lnTo>
                <a:lnTo>
                  <a:pt x="16" y="298"/>
                </a:lnTo>
                <a:lnTo>
                  <a:pt x="18" y="296"/>
                </a:lnTo>
                <a:lnTo>
                  <a:pt x="34" y="292"/>
                </a:lnTo>
                <a:lnTo>
                  <a:pt x="38" y="292"/>
                </a:lnTo>
                <a:lnTo>
                  <a:pt x="34" y="286"/>
                </a:lnTo>
                <a:lnTo>
                  <a:pt x="28" y="290"/>
                </a:lnTo>
                <a:lnTo>
                  <a:pt x="22" y="292"/>
                </a:lnTo>
                <a:lnTo>
                  <a:pt x="22" y="288"/>
                </a:lnTo>
                <a:lnTo>
                  <a:pt x="26" y="280"/>
                </a:lnTo>
                <a:lnTo>
                  <a:pt x="20" y="274"/>
                </a:lnTo>
                <a:lnTo>
                  <a:pt x="18" y="264"/>
                </a:lnTo>
                <a:lnTo>
                  <a:pt x="20" y="262"/>
                </a:lnTo>
                <a:lnTo>
                  <a:pt x="26" y="266"/>
                </a:lnTo>
                <a:lnTo>
                  <a:pt x="34" y="266"/>
                </a:lnTo>
                <a:lnTo>
                  <a:pt x="34" y="264"/>
                </a:lnTo>
                <a:lnTo>
                  <a:pt x="28" y="260"/>
                </a:lnTo>
                <a:lnTo>
                  <a:pt x="30" y="250"/>
                </a:lnTo>
                <a:lnTo>
                  <a:pt x="12" y="248"/>
                </a:lnTo>
                <a:lnTo>
                  <a:pt x="10" y="246"/>
                </a:lnTo>
                <a:lnTo>
                  <a:pt x="14" y="238"/>
                </a:lnTo>
                <a:lnTo>
                  <a:pt x="16" y="236"/>
                </a:lnTo>
                <a:lnTo>
                  <a:pt x="26" y="240"/>
                </a:lnTo>
                <a:lnTo>
                  <a:pt x="30" y="238"/>
                </a:lnTo>
                <a:lnTo>
                  <a:pt x="34" y="232"/>
                </a:lnTo>
                <a:lnTo>
                  <a:pt x="40" y="230"/>
                </a:lnTo>
                <a:lnTo>
                  <a:pt x="38" y="228"/>
                </a:lnTo>
                <a:lnTo>
                  <a:pt x="28" y="226"/>
                </a:lnTo>
                <a:lnTo>
                  <a:pt x="34" y="226"/>
                </a:lnTo>
                <a:lnTo>
                  <a:pt x="36" y="226"/>
                </a:lnTo>
                <a:lnTo>
                  <a:pt x="30" y="218"/>
                </a:lnTo>
                <a:lnTo>
                  <a:pt x="34" y="216"/>
                </a:lnTo>
                <a:lnTo>
                  <a:pt x="42" y="216"/>
                </a:lnTo>
                <a:lnTo>
                  <a:pt x="44" y="214"/>
                </a:lnTo>
                <a:lnTo>
                  <a:pt x="48" y="202"/>
                </a:lnTo>
                <a:lnTo>
                  <a:pt x="52" y="198"/>
                </a:lnTo>
                <a:lnTo>
                  <a:pt x="56" y="202"/>
                </a:lnTo>
                <a:lnTo>
                  <a:pt x="58" y="214"/>
                </a:lnTo>
                <a:lnTo>
                  <a:pt x="62" y="220"/>
                </a:lnTo>
                <a:lnTo>
                  <a:pt x="70" y="218"/>
                </a:lnTo>
                <a:lnTo>
                  <a:pt x="70" y="212"/>
                </a:lnTo>
                <a:lnTo>
                  <a:pt x="62" y="212"/>
                </a:lnTo>
                <a:lnTo>
                  <a:pt x="60" y="208"/>
                </a:lnTo>
                <a:lnTo>
                  <a:pt x="70" y="198"/>
                </a:lnTo>
                <a:lnTo>
                  <a:pt x="64" y="196"/>
                </a:lnTo>
                <a:lnTo>
                  <a:pt x="58" y="196"/>
                </a:lnTo>
                <a:lnTo>
                  <a:pt x="58" y="192"/>
                </a:lnTo>
                <a:lnTo>
                  <a:pt x="60" y="190"/>
                </a:lnTo>
                <a:lnTo>
                  <a:pt x="66" y="194"/>
                </a:lnTo>
                <a:lnTo>
                  <a:pt x="70" y="192"/>
                </a:lnTo>
                <a:lnTo>
                  <a:pt x="70" y="190"/>
                </a:lnTo>
                <a:lnTo>
                  <a:pt x="62" y="182"/>
                </a:lnTo>
                <a:lnTo>
                  <a:pt x="60" y="180"/>
                </a:lnTo>
                <a:lnTo>
                  <a:pt x="64" y="170"/>
                </a:lnTo>
                <a:lnTo>
                  <a:pt x="72" y="164"/>
                </a:lnTo>
                <a:lnTo>
                  <a:pt x="74" y="158"/>
                </a:lnTo>
                <a:lnTo>
                  <a:pt x="74" y="154"/>
                </a:lnTo>
                <a:lnTo>
                  <a:pt x="70" y="154"/>
                </a:lnTo>
                <a:lnTo>
                  <a:pt x="70" y="164"/>
                </a:lnTo>
                <a:lnTo>
                  <a:pt x="60" y="166"/>
                </a:lnTo>
                <a:lnTo>
                  <a:pt x="54" y="160"/>
                </a:lnTo>
                <a:lnTo>
                  <a:pt x="54" y="156"/>
                </a:lnTo>
                <a:lnTo>
                  <a:pt x="46" y="156"/>
                </a:lnTo>
                <a:lnTo>
                  <a:pt x="46" y="130"/>
                </a:lnTo>
                <a:lnTo>
                  <a:pt x="44" y="122"/>
                </a:lnTo>
                <a:lnTo>
                  <a:pt x="34" y="130"/>
                </a:lnTo>
                <a:lnTo>
                  <a:pt x="26" y="128"/>
                </a:lnTo>
                <a:lnTo>
                  <a:pt x="26" y="120"/>
                </a:lnTo>
                <a:lnTo>
                  <a:pt x="36" y="116"/>
                </a:lnTo>
                <a:lnTo>
                  <a:pt x="28" y="114"/>
                </a:lnTo>
                <a:lnTo>
                  <a:pt x="36" y="106"/>
                </a:lnTo>
                <a:lnTo>
                  <a:pt x="38" y="98"/>
                </a:lnTo>
                <a:lnTo>
                  <a:pt x="34" y="92"/>
                </a:lnTo>
                <a:lnTo>
                  <a:pt x="24" y="92"/>
                </a:lnTo>
                <a:lnTo>
                  <a:pt x="22" y="86"/>
                </a:lnTo>
                <a:lnTo>
                  <a:pt x="24" y="84"/>
                </a:lnTo>
                <a:lnTo>
                  <a:pt x="34" y="82"/>
                </a:lnTo>
                <a:lnTo>
                  <a:pt x="38" y="74"/>
                </a:lnTo>
                <a:lnTo>
                  <a:pt x="38" y="72"/>
                </a:lnTo>
                <a:lnTo>
                  <a:pt x="28" y="70"/>
                </a:lnTo>
                <a:lnTo>
                  <a:pt x="26" y="66"/>
                </a:lnTo>
                <a:lnTo>
                  <a:pt x="28" y="64"/>
                </a:lnTo>
                <a:lnTo>
                  <a:pt x="34" y="64"/>
                </a:lnTo>
                <a:lnTo>
                  <a:pt x="42" y="70"/>
                </a:lnTo>
                <a:lnTo>
                  <a:pt x="46" y="72"/>
                </a:lnTo>
                <a:lnTo>
                  <a:pt x="48" y="70"/>
                </a:lnTo>
                <a:lnTo>
                  <a:pt x="46" y="66"/>
                </a:lnTo>
                <a:lnTo>
                  <a:pt x="38" y="66"/>
                </a:lnTo>
                <a:lnTo>
                  <a:pt x="36" y="60"/>
                </a:lnTo>
                <a:lnTo>
                  <a:pt x="50" y="52"/>
                </a:lnTo>
                <a:lnTo>
                  <a:pt x="58" y="60"/>
                </a:lnTo>
                <a:lnTo>
                  <a:pt x="64" y="60"/>
                </a:lnTo>
                <a:lnTo>
                  <a:pt x="64" y="58"/>
                </a:lnTo>
                <a:lnTo>
                  <a:pt x="54" y="48"/>
                </a:lnTo>
                <a:lnTo>
                  <a:pt x="54" y="46"/>
                </a:lnTo>
                <a:lnTo>
                  <a:pt x="60" y="44"/>
                </a:lnTo>
                <a:lnTo>
                  <a:pt x="76" y="32"/>
                </a:lnTo>
                <a:lnTo>
                  <a:pt x="76" y="28"/>
                </a:lnTo>
                <a:lnTo>
                  <a:pt x="74" y="22"/>
                </a:lnTo>
                <a:lnTo>
                  <a:pt x="76" y="16"/>
                </a:lnTo>
                <a:lnTo>
                  <a:pt x="78" y="14"/>
                </a:lnTo>
                <a:lnTo>
                  <a:pt x="80" y="16"/>
                </a:lnTo>
                <a:lnTo>
                  <a:pt x="80" y="28"/>
                </a:lnTo>
                <a:lnTo>
                  <a:pt x="84" y="32"/>
                </a:lnTo>
                <a:lnTo>
                  <a:pt x="88" y="30"/>
                </a:lnTo>
                <a:lnTo>
                  <a:pt x="92" y="20"/>
                </a:lnTo>
                <a:lnTo>
                  <a:pt x="84" y="16"/>
                </a:lnTo>
                <a:lnTo>
                  <a:pt x="90" y="6"/>
                </a:lnTo>
                <a:lnTo>
                  <a:pt x="88" y="0"/>
                </a:lnTo>
                <a:lnTo>
                  <a:pt x="158" y="0"/>
                </a:lnTo>
                <a:lnTo>
                  <a:pt x="158" y="74"/>
                </a:lnTo>
                <a:lnTo>
                  <a:pt x="306" y="8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7" name="Freeform 368">
            <a:extLst>
              <a:ext uri="{FF2B5EF4-FFF2-40B4-BE49-F238E27FC236}">
                <a16:creationId xmlns:a16="http://schemas.microsoft.com/office/drawing/2014/main" id="{89576FF7-57AE-6960-12C8-2F0EB8804124}"/>
              </a:ext>
            </a:extLst>
          </p:cNvPr>
          <p:cNvSpPr>
            <a:spLocks/>
          </p:cNvSpPr>
          <p:nvPr/>
        </p:nvSpPr>
        <p:spPr bwMode="auto">
          <a:xfrm>
            <a:off x="6829425" y="3144838"/>
            <a:ext cx="679450" cy="1052512"/>
          </a:xfrm>
          <a:custGeom>
            <a:avLst/>
            <a:gdLst>
              <a:gd name="T0" fmla="*/ 2147483647 w 322"/>
              <a:gd name="T1" fmla="*/ 2147483647 h 522"/>
              <a:gd name="T2" fmla="*/ 2147483647 w 322"/>
              <a:gd name="T3" fmla="*/ 2147483647 h 522"/>
              <a:gd name="T4" fmla="*/ 2147483647 w 322"/>
              <a:gd name="T5" fmla="*/ 2147483647 h 522"/>
              <a:gd name="T6" fmla="*/ 2147483647 w 322"/>
              <a:gd name="T7" fmla="*/ 2147483647 h 522"/>
              <a:gd name="T8" fmla="*/ 2147483647 w 322"/>
              <a:gd name="T9" fmla="*/ 2147483647 h 522"/>
              <a:gd name="T10" fmla="*/ 2147483647 w 322"/>
              <a:gd name="T11" fmla="*/ 2147483647 h 522"/>
              <a:gd name="T12" fmla="*/ 2147483647 w 322"/>
              <a:gd name="T13" fmla="*/ 2147483647 h 522"/>
              <a:gd name="T14" fmla="*/ 2147483647 w 322"/>
              <a:gd name="T15" fmla="*/ 2147483647 h 522"/>
              <a:gd name="T16" fmla="*/ 2147483647 w 322"/>
              <a:gd name="T17" fmla="*/ 2147483647 h 522"/>
              <a:gd name="T18" fmla="*/ 2147483647 w 322"/>
              <a:gd name="T19" fmla="*/ 2147483647 h 522"/>
              <a:gd name="T20" fmla="*/ 2147483647 w 322"/>
              <a:gd name="T21" fmla="*/ 2147483647 h 522"/>
              <a:gd name="T22" fmla="*/ 2147483647 w 322"/>
              <a:gd name="T23" fmla="*/ 2147483647 h 522"/>
              <a:gd name="T24" fmla="*/ 2147483647 w 322"/>
              <a:gd name="T25" fmla="*/ 2147483647 h 522"/>
              <a:gd name="T26" fmla="*/ 2147483647 w 322"/>
              <a:gd name="T27" fmla="*/ 2147483647 h 522"/>
              <a:gd name="T28" fmla="*/ 2147483647 w 322"/>
              <a:gd name="T29" fmla="*/ 2147483647 h 522"/>
              <a:gd name="T30" fmla="*/ 2147483647 w 322"/>
              <a:gd name="T31" fmla="*/ 2147483647 h 522"/>
              <a:gd name="T32" fmla="*/ 2147483647 w 322"/>
              <a:gd name="T33" fmla="*/ 2147483647 h 522"/>
              <a:gd name="T34" fmla="*/ 2147483647 w 322"/>
              <a:gd name="T35" fmla="*/ 2147483647 h 522"/>
              <a:gd name="T36" fmla="*/ 2147483647 w 322"/>
              <a:gd name="T37" fmla="*/ 2147483647 h 522"/>
              <a:gd name="T38" fmla="*/ 2147483647 w 322"/>
              <a:gd name="T39" fmla="*/ 2147483647 h 522"/>
              <a:gd name="T40" fmla="*/ 2147483647 w 322"/>
              <a:gd name="T41" fmla="*/ 2147483647 h 522"/>
              <a:gd name="T42" fmla="*/ 2147483647 w 322"/>
              <a:gd name="T43" fmla="*/ 2147483647 h 522"/>
              <a:gd name="T44" fmla="*/ 2147483647 w 322"/>
              <a:gd name="T45" fmla="*/ 2147483647 h 522"/>
              <a:gd name="T46" fmla="*/ 2147483647 w 322"/>
              <a:gd name="T47" fmla="*/ 2147483647 h 522"/>
              <a:gd name="T48" fmla="*/ 2147483647 w 322"/>
              <a:gd name="T49" fmla="*/ 2147483647 h 522"/>
              <a:gd name="T50" fmla="*/ 2147483647 w 322"/>
              <a:gd name="T51" fmla="*/ 2147483647 h 522"/>
              <a:gd name="T52" fmla="*/ 2147483647 w 322"/>
              <a:gd name="T53" fmla="*/ 2147483647 h 522"/>
              <a:gd name="T54" fmla="*/ 2147483647 w 322"/>
              <a:gd name="T55" fmla="*/ 2147483647 h 522"/>
              <a:gd name="T56" fmla="*/ 2147483647 w 322"/>
              <a:gd name="T57" fmla="*/ 2147483647 h 522"/>
              <a:gd name="T58" fmla="*/ 2147483647 w 322"/>
              <a:gd name="T59" fmla="*/ 2147483647 h 522"/>
              <a:gd name="T60" fmla="*/ 2147483647 w 322"/>
              <a:gd name="T61" fmla="*/ 2147483647 h 522"/>
              <a:gd name="T62" fmla="*/ 2147483647 w 322"/>
              <a:gd name="T63" fmla="*/ 2147483647 h 522"/>
              <a:gd name="T64" fmla="*/ 2147483647 w 322"/>
              <a:gd name="T65" fmla="*/ 2147483647 h 522"/>
              <a:gd name="T66" fmla="*/ 0 w 322"/>
              <a:gd name="T67" fmla="*/ 2147483647 h 522"/>
              <a:gd name="T68" fmla="*/ 2147483647 w 322"/>
              <a:gd name="T69" fmla="*/ 2147483647 h 522"/>
              <a:gd name="T70" fmla="*/ 2147483647 w 322"/>
              <a:gd name="T71" fmla="*/ 2147483647 h 522"/>
              <a:gd name="T72" fmla="*/ 2147483647 w 322"/>
              <a:gd name="T73" fmla="*/ 2147483647 h 522"/>
              <a:gd name="T74" fmla="*/ 2147483647 w 322"/>
              <a:gd name="T75" fmla="*/ 2147483647 h 522"/>
              <a:gd name="T76" fmla="*/ 2147483647 w 322"/>
              <a:gd name="T77" fmla="*/ 2147483647 h 522"/>
              <a:gd name="T78" fmla="*/ 2147483647 w 322"/>
              <a:gd name="T79" fmla="*/ 2147483647 h 522"/>
              <a:gd name="T80" fmla="*/ 2147483647 w 322"/>
              <a:gd name="T81" fmla="*/ 2147483647 h 522"/>
              <a:gd name="T82" fmla="*/ 2147483647 w 322"/>
              <a:gd name="T83" fmla="*/ 2147483647 h 522"/>
              <a:gd name="T84" fmla="*/ 2147483647 w 322"/>
              <a:gd name="T85" fmla="*/ 2147483647 h 522"/>
              <a:gd name="T86" fmla="*/ 2147483647 w 322"/>
              <a:gd name="T87" fmla="*/ 2147483647 h 522"/>
              <a:gd name="T88" fmla="*/ 2147483647 w 322"/>
              <a:gd name="T89" fmla="*/ 2147483647 h 522"/>
              <a:gd name="T90" fmla="*/ 2147483647 w 322"/>
              <a:gd name="T91" fmla="*/ 2147483647 h 522"/>
              <a:gd name="T92" fmla="*/ 2147483647 w 322"/>
              <a:gd name="T93" fmla="*/ 2147483647 h 522"/>
              <a:gd name="T94" fmla="*/ 2147483647 w 322"/>
              <a:gd name="T95" fmla="*/ 2147483647 h 522"/>
              <a:gd name="T96" fmla="*/ 2147483647 w 322"/>
              <a:gd name="T97" fmla="*/ 2147483647 h 522"/>
              <a:gd name="T98" fmla="*/ 2147483647 w 322"/>
              <a:gd name="T99" fmla="*/ 2147483647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22" h="522">
                <a:moveTo>
                  <a:pt x="238" y="2"/>
                </a:moveTo>
                <a:lnTo>
                  <a:pt x="236" y="6"/>
                </a:lnTo>
                <a:lnTo>
                  <a:pt x="242" y="8"/>
                </a:lnTo>
                <a:lnTo>
                  <a:pt x="246" y="14"/>
                </a:lnTo>
                <a:lnTo>
                  <a:pt x="252" y="18"/>
                </a:lnTo>
                <a:lnTo>
                  <a:pt x="242" y="22"/>
                </a:lnTo>
                <a:lnTo>
                  <a:pt x="232" y="20"/>
                </a:lnTo>
                <a:lnTo>
                  <a:pt x="230" y="24"/>
                </a:lnTo>
                <a:lnTo>
                  <a:pt x="232" y="30"/>
                </a:lnTo>
                <a:lnTo>
                  <a:pt x="240" y="34"/>
                </a:lnTo>
                <a:lnTo>
                  <a:pt x="252" y="30"/>
                </a:lnTo>
                <a:lnTo>
                  <a:pt x="254" y="24"/>
                </a:lnTo>
                <a:lnTo>
                  <a:pt x="256" y="28"/>
                </a:lnTo>
                <a:lnTo>
                  <a:pt x="254" y="34"/>
                </a:lnTo>
                <a:lnTo>
                  <a:pt x="310" y="34"/>
                </a:lnTo>
                <a:lnTo>
                  <a:pt x="306" y="152"/>
                </a:lnTo>
                <a:lnTo>
                  <a:pt x="306" y="162"/>
                </a:lnTo>
                <a:lnTo>
                  <a:pt x="302" y="164"/>
                </a:lnTo>
                <a:lnTo>
                  <a:pt x="296" y="158"/>
                </a:lnTo>
                <a:lnTo>
                  <a:pt x="292" y="160"/>
                </a:lnTo>
                <a:lnTo>
                  <a:pt x="294" y="164"/>
                </a:lnTo>
                <a:lnTo>
                  <a:pt x="294" y="166"/>
                </a:lnTo>
                <a:lnTo>
                  <a:pt x="304" y="166"/>
                </a:lnTo>
                <a:lnTo>
                  <a:pt x="312" y="180"/>
                </a:lnTo>
                <a:lnTo>
                  <a:pt x="318" y="184"/>
                </a:lnTo>
                <a:lnTo>
                  <a:pt x="322" y="184"/>
                </a:lnTo>
                <a:lnTo>
                  <a:pt x="322" y="188"/>
                </a:lnTo>
                <a:lnTo>
                  <a:pt x="320" y="190"/>
                </a:lnTo>
                <a:lnTo>
                  <a:pt x="316" y="190"/>
                </a:lnTo>
                <a:lnTo>
                  <a:pt x="312" y="190"/>
                </a:lnTo>
                <a:lnTo>
                  <a:pt x="310" y="190"/>
                </a:lnTo>
                <a:lnTo>
                  <a:pt x="312" y="196"/>
                </a:lnTo>
                <a:lnTo>
                  <a:pt x="310" y="200"/>
                </a:lnTo>
                <a:lnTo>
                  <a:pt x="312" y="210"/>
                </a:lnTo>
                <a:lnTo>
                  <a:pt x="310" y="212"/>
                </a:lnTo>
                <a:lnTo>
                  <a:pt x="304" y="212"/>
                </a:lnTo>
                <a:lnTo>
                  <a:pt x="300" y="220"/>
                </a:lnTo>
                <a:lnTo>
                  <a:pt x="302" y="224"/>
                </a:lnTo>
                <a:lnTo>
                  <a:pt x="306" y="228"/>
                </a:lnTo>
                <a:lnTo>
                  <a:pt x="302" y="364"/>
                </a:lnTo>
                <a:lnTo>
                  <a:pt x="250" y="362"/>
                </a:lnTo>
                <a:lnTo>
                  <a:pt x="250" y="372"/>
                </a:lnTo>
                <a:lnTo>
                  <a:pt x="250" y="412"/>
                </a:lnTo>
                <a:lnTo>
                  <a:pt x="276" y="412"/>
                </a:lnTo>
                <a:lnTo>
                  <a:pt x="276" y="426"/>
                </a:lnTo>
                <a:lnTo>
                  <a:pt x="300" y="426"/>
                </a:lnTo>
                <a:lnTo>
                  <a:pt x="300" y="450"/>
                </a:lnTo>
                <a:lnTo>
                  <a:pt x="146" y="446"/>
                </a:lnTo>
                <a:lnTo>
                  <a:pt x="146" y="522"/>
                </a:lnTo>
                <a:lnTo>
                  <a:pt x="126" y="522"/>
                </a:lnTo>
                <a:lnTo>
                  <a:pt x="88" y="520"/>
                </a:lnTo>
                <a:lnTo>
                  <a:pt x="92" y="518"/>
                </a:lnTo>
                <a:lnTo>
                  <a:pt x="90" y="518"/>
                </a:lnTo>
                <a:lnTo>
                  <a:pt x="90" y="516"/>
                </a:lnTo>
                <a:lnTo>
                  <a:pt x="88" y="516"/>
                </a:lnTo>
                <a:lnTo>
                  <a:pt x="88" y="514"/>
                </a:lnTo>
                <a:lnTo>
                  <a:pt x="86" y="512"/>
                </a:lnTo>
                <a:lnTo>
                  <a:pt x="88" y="512"/>
                </a:lnTo>
                <a:lnTo>
                  <a:pt x="86" y="506"/>
                </a:lnTo>
                <a:lnTo>
                  <a:pt x="90" y="502"/>
                </a:lnTo>
                <a:lnTo>
                  <a:pt x="88" y="500"/>
                </a:lnTo>
                <a:lnTo>
                  <a:pt x="90" y="500"/>
                </a:lnTo>
                <a:lnTo>
                  <a:pt x="90" y="494"/>
                </a:lnTo>
                <a:lnTo>
                  <a:pt x="96" y="490"/>
                </a:lnTo>
                <a:lnTo>
                  <a:pt x="96" y="486"/>
                </a:lnTo>
                <a:lnTo>
                  <a:pt x="118" y="470"/>
                </a:lnTo>
                <a:lnTo>
                  <a:pt x="120" y="462"/>
                </a:lnTo>
                <a:lnTo>
                  <a:pt x="120" y="458"/>
                </a:lnTo>
                <a:lnTo>
                  <a:pt x="120" y="452"/>
                </a:lnTo>
                <a:lnTo>
                  <a:pt x="118" y="448"/>
                </a:lnTo>
                <a:lnTo>
                  <a:pt x="108" y="446"/>
                </a:lnTo>
                <a:lnTo>
                  <a:pt x="106" y="448"/>
                </a:lnTo>
                <a:lnTo>
                  <a:pt x="104" y="446"/>
                </a:lnTo>
                <a:lnTo>
                  <a:pt x="102" y="440"/>
                </a:lnTo>
                <a:lnTo>
                  <a:pt x="100" y="440"/>
                </a:lnTo>
                <a:lnTo>
                  <a:pt x="98" y="436"/>
                </a:lnTo>
                <a:lnTo>
                  <a:pt x="102" y="420"/>
                </a:lnTo>
                <a:lnTo>
                  <a:pt x="106" y="418"/>
                </a:lnTo>
                <a:lnTo>
                  <a:pt x="108" y="412"/>
                </a:lnTo>
                <a:lnTo>
                  <a:pt x="108" y="408"/>
                </a:lnTo>
                <a:lnTo>
                  <a:pt x="112" y="406"/>
                </a:lnTo>
                <a:lnTo>
                  <a:pt x="118" y="398"/>
                </a:lnTo>
                <a:lnTo>
                  <a:pt x="114" y="392"/>
                </a:lnTo>
                <a:lnTo>
                  <a:pt x="108" y="382"/>
                </a:lnTo>
                <a:lnTo>
                  <a:pt x="104" y="382"/>
                </a:lnTo>
                <a:lnTo>
                  <a:pt x="98" y="378"/>
                </a:lnTo>
                <a:lnTo>
                  <a:pt x="98" y="374"/>
                </a:lnTo>
                <a:lnTo>
                  <a:pt x="94" y="370"/>
                </a:lnTo>
                <a:lnTo>
                  <a:pt x="90" y="370"/>
                </a:lnTo>
                <a:lnTo>
                  <a:pt x="90" y="368"/>
                </a:lnTo>
                <a:lnTo>
                  <a:pt x="90" y="366"/>
                </a:lnTo>
                <a:lnTo>
                  <a:pt x="88" y="368"/>
                </a:lnTo>
                <a:lnTo>
                  <a:pt x="82" y="364"/>
                </a:lnTo>
                <a:lnTo>
                  <a:pt x="82" y="360"/>
                </a:lnTo>
                <a:lnTo>
                  <a:pt x="72" y="360"/>
                </a:lnTo>
                <a:lnTo>
                  <a:pt x="74" y="360"/>
                </a:lnTo>
                <a:lnTo>
                  <a:pt x="72" y="358"/>
                </a:lnTo>
                <a:lnTo>
                  <a:pt x="76" y="146"/>
                </a:lnTo>
                <a:lnTo>
                  <a:pt x="0" y="146"/>
                </a:lnTo>
                <a:lnTo>
                  <a:pt x="0" y="52"/>
                </a:lnTo>
                <a:lnTo>
                  <a:pt x="0" y="42"/>
                </a:lnTo>
                <a:lnTo>
                  <a:pt x="2" y="42"/>
                </a:lnTo>
                <a:lnTo>
                  <a:pt x="4" y="42"/>
                </a:lnTo>
                <a:lnTo>
                  <a:pt x="8" y="42"/>
                </a:lnTo>
                <a:lnTo>
                  <a:pt x="8" y="44"/>
                </a:lnTo>
                <a:lnTo>
                  <a:pt x="10" y="42"/>
                </a:lnTo>
                <a:lnTo>
                  <a:pt x="10" y="44"/>
                </a:lnTo>
                <a:lnTo>
                  <a:pt x="18" y="38"/>
                </a:lnTo>
                <a:lnTo>
                  <a:pt x="22" y="38"/>
                </a:lnTo>
                <a:lnTo>
                  <a:pt x="26" y="36"/>
                </a:lnTo>
                <a:lnTo>
                  <a:pt x="40" y="38"/>
                </a:lnTo>
                <a:lnTo>
                  <a:pt x="46" y="34"/>
                </a:lnTo>
                <a:lnTo>
                  <a:pt x="52" y="34"/>
                </a:lnTo>
                <a:lnTo>
                  <a:pt x="52" y="32"/>
                </a:lnTo>
                <a:lnTo>
                  <a:pt x="56" y="32"/>
                </a:lnTo>
                <a:lnTo>
                  <a:pt x="58" y="28"/>
                </a:lnTo>
                <a:lnTo>
                  <a:pt x="62" y="28"/>
                </a:lnTo>
                <a:lnTo>
                  <a:pt x="66" y="24"/>
                </a:lnTo>
                <a:lnTo>
                  <a:pt x="68" y="28"/>
                </a:lnTo>
                <a:lnTo>
                  <a:pt x="72" y="22"/>
                </a:lnTo>
                <a:lnTo>
                  <a:pt x="76" y="24"/>
                </a:lnTo>
                <a:lnTo>
                  <a:pt x="78" y="28"/>
                </a:lnTo>
                <a:lnTo>
                  <a:pt x="84" y="28"/>
                </a:lnTo>
                <a:lnTo>
                  <a:pt x="82" y="30"/>
                </a:lnTo>
                <a:lnTo>
                  <a:pt x="84" y="30"/>
                </a:lnTo>
                <a:lnTo>
                  <a:pt x="84" y="32"/>
                </a:lnTo>
                <a:lnTo>
                  <a:pt x="86" y="32"/>
                </a:lnTo>
                <a:lnTo>
                  <a:pt x="88" y="34"/>
                </a:lnTo>
                <a:lnTo>
                  <a:pt x="90" y="34"/>
                </a:lnTo>
                <a:lnTo>
                  <a:pt x="92" y="32"/>
                </a:lnTo>
                <a:lnTo>
                  <a:pt x="98" y="32"/>
                </a:lnTo>
                <a:lnTo>
                  <a:pt x="104" y="34"/>
                </a:lnTo>
                <a:lnTo>
                  <a:pt x="104" y="36"/>
                </a:lnTo>
                <a:lnTo>
                  <a:pt x="106" y="36"/>
                </a:lnTo>
                <a:lnTo>
                  <a:pt x="108" y="38"/>
                </a:lnTo>
                <a:lnTo>
                  <a:pt x="112" y="42"/>
                </a:lnTo>
                <a:lnTo>
                  <a:pt x="110" y="44"/>
                </a:lnTo>
                <a:lnTo>
                  <a:pt x="114" y="54"/>
                </a:lnTo>
                <a:lnTo>
                  <a:pt x="124" y="56"/>
                </a:lnTo>
                <a:lnTo>
                  <a:pt x="126" y="54"/>
                </a:lnTo>
                <a:lnTo>
                  <a:pt x="132" y="58"/>
                </a:lnTo>
                <a:lnTo>
                  <a:pt x="138" y="60"/>
                </a:lnTo>
                <a:lnTo>
                  <a:pt x="140" y="54"/>
                </a:lnTo>
                <a:lnTo>
                  <a:pt x="148" y="54"/>
                </a:lnTo>
                <a:lnTo>
                  <a:pt x="154" y="56"/>
                </a:lnTo>
                <a:lnTo>
                  <a:pt x="156" y="0"/>
                </a:lnTo>
                <a:lnTo>
                  <a:pt x="238" y="2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8" name="Freeform 369">
            <a:extLst>
              <a:ext uri="{FF2B5EF4-FFF2-40B4-BE49-F238E27FC236}">
                <a16:creationId xmlns:a16="http://schemas.microsoft.com/office/drawing/2014/main" id="{B9A693F9-0996-1E54-7F8D-9D347EFA44A1}"/>
              </a:ext>
            </a:extLst>
          </p:cNvPr>
          <p:cNvSpPr>
            <a:spLocks/>
          </p:cNvSpPr>
          <p:nvPr/>
        </p:nvSpPr>
        <p:spPr bwMode="auto">
          <a:xfrm>
            <a:off x="7358064" y="3294063"/>
            <a:ext cx="661987" cy="1154112"/>
          </a:xfrm>
          <a:custGeom>
            <a:avLst/>
            <a:gdLst>
              <a:gd name="T0" fmla="*/ 2147483647 w 314"/>
              <a:gd name="T1" fmla="*/ 2147483647 h 572"/>
              <a:gd name="T2" fmla="*/ 2147483647 w 314"/>
              <a:gd name="T3" fmla="*/ 2147483647 h 572"/>
              <a:gd name="T4" fmla="*/ 2147483647 w 314"/>
              <a:gd name="T5" fmla="*/ 2147483647 h 572"/>
              <a:gd name="T6" fmla="*/ 2147483647 w 314"/>
              <a:gd name="T7" fmla="*/ 2147483647 h 572"/>
              <a:gd name="T8" fmla="*/ 2147483647 w 314"/>
              <a:gd name="T9" fmla="*/ 2147483647 h 572"/>
              <a:gd name="T10" fmla="*/ 2147483647 w 314"/>
              <a:gd name="T11" fmla="*/ 2147483647 h 572"/>
              <a:gd name="T12" fmla="*/ 2147483647 w 314"/>
              <a:gd name="T13" fmla="*/ 2147483647 h 572"/>
              <a:gd name="T14" fmla="*/ 2147483647 w 314"/>
              <a:gd name="T15" fmla="*/ 2147483647 h 572"/>
              <a:gd name="T16" fmla="*/ 2147483647 w 314"/>
              <a:gd name="T17" fmla="*/ 2147483647 h 572"/>
              <a:gd name="T18" fmla="*/ 2147483647 w 314"/>
              <a:gd name="T19" fmla="*/ 2147483647 h 572"/>
              <a:gd name="T20" fmla="*/ 2147483647 w 314"/>
              <a:gd name="T21" fmla="*/ 2147483647 h 572"/>
              <a:gd name="T22" fmla="*/ 2147483647 w 314"/>
              <a:gd name="T23" fmla="*/ 2147483647 h 572"/>
              <a:gd name="T24" fmla="*/ 2147483647 w 314"/>
              <a:gd name="T25" fmla="*/ 2147483647 h 572"/>
              <a:gd name="T26" fmla="*/ 2147483647 w 314"/>
              <a:gd name="T27" fmla="*/ 2147483647 h 572"/>
              <a:gd name="T28" fmla="*/ 2147483647 w 314"/>
              <a:gd name="T29" fmla="*/ 2147483647 h 572"/>
              <a:gd name="T30" fmla="*/ 2147483647 w 314"/>
              <a:gd name="T31" fmla="*/ 2147483647 h 572"/>
              <a:gd name="T32" fmla="*/ 2147483647 w 314"/>
              <a:gd name="T33" fmla="*/ 2147483647 h 572"/>
              <a:gd name="T34" fmla="*/ 2147483647 w 314"/>
              <a:gd name="T35" fmla="*/ 2147483647 h 572"/>
              <a:gd name="T36" fmla="*/ 2147483647 w 314"/>
              <a:gd name="T37" fmla="*/ 2147483647 h 572"/>
              <a:gd name="T38" fmla="*/ 2147483647 w 314"/>
              <a:gd name="T39" fmla="*/ 2147483647 h 572"/>
              <a:gd name="T40" fmla="*/ 2147483647 w 314"/>
              <a:gd name="T41" fmla="*/ 2147483647 h 572"/>
              <a:gd name="T42" fmla="*/ 2147483647 w 314"/>
              <a:gd name="T43" fmla="*/ 2147483647 h 572"/>
              <a:gd name="T44" fmla="*/ 2147483647 w 314"/>
              <a:gd name="T45" fmla="*/ 2147483647 h 572"/>
              <a:gd name="T46" fmla="*/ 2147483647 w 314"/>
              <a:gd name="T47" fmla="*/ 2147483647 h 572"/>
              <a:gd name="T48" fmla="*/ 2147483647 w 314"/>
              <a:gd name="T49" fmla="*/ 2147483647 h 572"/>
              <a:gd name="T50" fmla="*/ 2147483647 w 314"/>
              <a:gd name="T51" fmla="*/ 2147483647 h 572"/>
              <a:gd name="T52" fmla="*/ 2147483647 w 314"/>
              <a:gd name="T53" fmla="*/ 2147483647 h 572"/>
              <a:gd name="T54" fmla="*/ 2147483647 w 314"/>
              <a:gd name="T55" fmla="*/ 2147483647 h 572"/>
              <a:gd name="T56" fmla="*/ 2147483647 w 314"/>
              <a:gd name="T57" fmla="*/ 2147483647 h 572"/>
              <a:gd name="T58" fmla="*/ 2147483647 w 314"/>
              <a:gd name="T59" fmla="*/ 2147483647 h 572"/>
              <a:gd name="T60" fmla="*/ 2147483647 w 314"/>
              <a:gd name="T61" fmla="*/ 2147483647 h 572"/>
              <a:gd name="T62" fmla="*/ 2147483647 w 314"/>
              <a:gd name="T63" fmla="*/ 2147483647 h 572"/>
              <a:gd name="T64" fmla="*/ 2147483647 w 314"/>
              <a:gd name="T65" fmla="*/ 2147483647 h 572"/>
              <a:gd name="T66" fmla="*/ 2147483647 w 314"/>
              <a:gd name="T67" fmla="*/ 2147483647 h 572"/>
              <a:gd name="T68" fmla="*/ 2147483647 w 314"/>
              <a:gd name="T69" fmla="*/ 2147483647 h 572"/>
              <a:gd name="T70" fmla="*/ 2147483647 w 314"/>
              <a:gd name="T71" fmla="*/ 2147483647 h 572"/>
              <a:gd name="T72" fmla="*/ 2147483647 w 314"/>
              <a:gd name="T73" fmla="*/ 2147483647 h 572"/>
              <a:gd name="T74" fmla="*/ 0 w 314"/>
              <a:gd name="T75" fmla="*/ 2147483647 h 572"/>
              <a:gd name="T76" fmla="*/ 0 w 314"/>
              <a:gd name="T77" fmla="*/ 2147483647 h 572"/>
              <a:gd name="T78" fmla="*/ 2147483647 w 314"/>
              <a:gd name="T79" fmla="*/ 2147483647 h 572"/>
              <a:gd name="T80" fmla="*/ 2147483647 w 314"/>
              <a:gd name="T81" fmla="*/ 2147483647 h 572"/>
              <a:gd name="T82" fmla="*/ 2147483647 w 314"/>
              <a:gd name="T83" fmla="*/ 2147483647 h 572"/>
              <a:gd name="T84" fmla="*/ 2147483647 w 314"/>
              <a:gd name="T85" fmla="*/ 2147483647 h 572"/>
              <a:gd name="T86" fmla="*/ 2147483647 w 314"/>
              <a:gd name="T87" fmla="*/ 2147483647 h 572"/>
              <a:gd name="T88" fmla="*/ 2147483647 w 314"/>
              <a:gd name="T89" fmla="*/ 2147483647 h 572"/>
              <a:gd name="T90" fmla="*/ 2147483647 w 314"/>
              <a:gd name="T91" fmla="*/ 2147483647 h 572"/>
              <a:gd name="T92" fmla="*/ 2147483647 w 314"/>
              <a:gd name="T93" fmla="*/ 2147483647 h 572"/>
              <a:gd name="T94" fmla="*/ 2147483647 w 314"/>
              <a:gd name="T95" fmla="*/ 2147483647 h 572"/>
              <a:gd name="T96" fmla="*/ 2147483647 w 314"/>
              <a:gd name="T97" fmla="*/ 2147483647 h 572"/>
              <a:gd name="T98" fmla="*/ 2147483647 w 314"/>
              <a:gd name="T99" fmla="*/ 2147483647 h 572"/>
              <a:gd name="T100" fmla="*/ 2147483647 w 314"/>
              <a:gd name="T101" fmla="*/ 2147483647 h 572"/>
              <a:gd name="T102" fmla="*/ 2147483647 w 314"/>
              <a:gd name="T103" fmla="*/ 2147483647 h 572"/>
              <a:gd name="T104" fmla="*/ 2147483647 w 314"/>
              <a:gd name="T105" fmla="*/ 2147483647 h 572"/>
              <a:gd name="T106" fmla="*/ 2147483647 w 314"/>
              <a:gd name="T107" fmla="*/ 0 h 572"/>
              <a:gd name="T108" fmla="*/ 2147483647 w 314"/>
              <a:gd name="T109" fmla="*/ 2147483647 h 572"/>
              <a:gd name="T110" fmla="*/ 2147483647 w 314"/>
              <a:gd name="T111" fmla="*/ 2147483647 h 5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4" h="572">
                <a:moveTo>
                  <a:pt x="210" y="2"/>
                </a:moveTo>
                <a:lnTo>
                  <a:pt x="208" y="78"/>
                </a:lnTo>
                <a:lnTo>
                  <a:pt x="234" y="78"/>
                </a:lnTo>
                <a:lnTo>
                  <a:pt x="234" y="116"/>
                </a:lnTo>
                <a:lnTo>
                  <a:pt x="244" y="116"/>
                </a:lnTo>
                <a:lnTo>
                  <a:pt x="244" y="230"/>
                </a:lnTo>
                <a:lnTo>
                  <a:pt x="280" y="230"/>
                </a:lnTo>
                <a:lnTo>
                  <a:pt x="278" y="306"/>
                </a:lnTo>
                <a:lnTo>
                  <a:pt x="276" y="456"/>
                </a:lnTo>
                <a:lnTo>
                  <a:pt x="314" y="456"/>
                </a:lnTo>
                <a:lnTo>
                  <a:pt x="314" y="472"/>
                </a:lnTo>
                <a:lnTo>
                  <a:pt x="314" y="572"/>
                </a:lnTo>
                <a:lnTo>
                  <a:pt x="276" y="572"/>
                </a:lnTo>
                <a:lnTo>
                  <a:pt x="266" y="570"/>
                </a:lnTo>
                <a:lnTo>
                  <a:pt x="260" y="564"/>
                </a:lnTo>
                <a:lnTo>
                  <a:pt x="260" y="560"/>
                </a:lnTo>
                <a:lnTo>
                  <a:pt x="258" y="564"/>
                </a:lnTo>
                <a:lnTo>
                  <a:pt x="250" y="564"/>
                </a:lnTo>
                <a:lnTo>
                  <a:pt x="248" y="558"/>
                </a:lnTo>
                <a:lnTo>
                  <a:pt x="240" y="556"/>
                </a:lnTo>
                <a:lnTo>
                  <a:pt x="238" y="554"/>
                </a:lnTo>
                <a:lnTo>
                  <a:pt x="242" y="550"/>
                </a:lnTo>
                <a:lnTo>
                  <a:pt x="242" y="546"/>
                </a:lnTo>
                <a:lnTo>
                  <a:pt x="234" y="544"/>
                </a:lnTo>
                <a:lnTo>
                  <a:pt x="222" y="534"/>
                </a:lnTo>
                <a:lnTo>
                  <a:pt x="224" y="528"/>
                </a:lnTo>
                <a:lnTo>
                  <a:pt x="220" y="520"/>
                </a:lnTo>
                <a:lnTo>
                  <a:pt x="218" y="516"/>
                </a:lnTo>
                <a:lnTo>
                  <a:pt x="210" y="514"/>
                </a:lnTo>
                <a:lnTo>
                  <a:pt x="206" y="510"/>
                </a:lnTo>
                <a:lnTo>
                  <a:pt x="200" y="506"/>
                </a:lnTo>
                <a:lnTo>
                  <a:pt x="200" y="502"/>
                </a:lnTo>
                <a:lnTo>
                  <a:pt x="206" y="502"/>
                </a:lnTo>
                <a:lnTo>
                  <a:pt x="208" y="500"/>
                </a:lnTo>
                <a:lnTo>
                  <a:pt x="204" y="496"/>
                </a:lnTo>
                <a:lnTo>
                  <a:pt x="202" y="486"/>
                </a:lnTo>
                <a:lnTo>
                  <a:pt x="196" y="488"/>
                </a:lnTo>
                <a:lnTo>
                  <a:pt x="196" y="484"/>
                </a:lnTo>
                <a:lnTo>
                  <a:pt x="190" y="474"/>
                </a:lnTo>
                <a:lnTo>
                  <a:pt x="188" y="474"/>
                </a:lnTo>
                <a:lnTo>
                  <a:pt x="180" y="482"/>
                </a:lnTo>
                <a:lnTo>
                  <a:pt x="174" y="478"/>
                </a:lnTo>
                <a:lnTo>
                  <a:pt x="162" y="480"/>
                </a:lnTo>
                <a:lnTo>
                  <a:pt x="160" y="472"/>
                </a:lnTo>
                <a:lnTo>
                  <a:pt x="168" y="474"/>
                </a:lnTo>
                <a:lnTo>
                  <a:pt x="170" y="470"/>
                </a:lnTo>
                <a:lnTo>
                  <a:pt x="168" y="466"/>
                </a:lnTo>
                <a:lnTo>
                  <a:pt x="162" y="466"/>
                </a:lnTo>
                <a:lnTo>
                  <a:pt x="160" y="464"/>
                </a:lnTo>
                <a:lnTo>
                  <a:pt x="162" y="460"/>
                </a:lnTo>
                <a:lnTo>
                  <a:pt x="168" y="446"/>
                </a:lnTo>
                <a:lnTo>
                  <a:pt x="162" y="442"/>
                </a:lnTo>
                <a:lnTo>
                  <a:pt x="160" y="448"/>
                </a:lnTo>
                <a:lnTo>
                  <a:pt x="154" y="448"/>
                </a:lnTo>
                <a:lnTo>
                  <a:pt x="146" y="442"/>
                </a:lnTo>
                <a:lnTo>
                  <a:pt x="138" y="442"/>
                </a:lnTo>
                <a:lnTo>
                  <a:pt x="136" y="438"/>
                </a:lnTo>
                <a:lnTo>
                  <a:pt x="138" y="430"/>
                </a:lnTo>
                <a:lnTo>
                  <a:pt x="136" y="430"/>
                </a:lnTo>
                <a:lnTo>
                  <a:pt x="130" y="430"/>
                </a:lnTo>
                <a:lnTo>
                  <a:pt x="128" y="428"/>
                </a:lnTo>
                <a:lnTo>
                  <a:pt x="132" y="418"/>
                </a:lnTo>
                <a:lnTo>
                  <a:pt x="132" y="408"/>
                </a:lnTo>
                <a:lnTo>
                  <a:pt x="124" y="408"/>
                </a:lnTo>
                <a:lnTo>
                  <a:pt x="118" y="404"/>
                </a:lnTo>
                <a:lnTo>
                  <a:pt x="110" y="406"/>
                </a:lnTo>
                <a:lnTo>
                  <a:pt x="104" y="404"/>
                </a:lnTo>
                <a:lnTo>
                  <a:pt x="104" y="400"/>
                </a:lnTo>
                <a:lnTo>
                  <a:pt x="108" y="392"/>
                </a:lnTo>
                <a:lnTo>
                  <a:pt x="108" y="390"/>
                </a:lnTo>
                <a:lnTo>
                  <a:pt x="110" y="378"/>
                </a:lnTo>
                <a:lnTo>
                  <a:pt x="50" y="376"/>
                </a:lnTo>
                <a:lnTo>
                  <a:pt x="50" y="352"/>
                </a:lnTo>
                <a:lnTo>
                  <a:pt x="26" y="352"/>
                </a:lnTo>
                <a:lnTo>
                  <a:pt x="26" y="338"/>
                </a:lnTo>
                <a:lnTo>
                  <a:pt x="0" y="338"/>
                </a:lnTo>
                <a:lnTo>
                  <a:pt x="0" y="298"/>
                </a:lnTo>
                <a:lnTo>
                  <a:pt x="0" y="288"/>
                </a:lnTo>
                <a:lnTo>
                  <a:pt x="52" y="290"/>
                </a:lnTo>
                <a:lnTo>
                  <a:pt x="56" y="154"/>
                </a:lnTo>
                <a:lnTo>
                  <a:pt x="52" y="150"/>
                </a:lnTo>
                <a:lnTo>
                  <a:pt x="50" y="146"/>
                </a:lnTo>
                <a:lnTo>
                  <a:pt x="54" y="138"/>
                </a:lnTo>
                <a:lnTo>
                  <a:pt x="60" y="138"/>
                </a:lnTo>
                <a:lnTo>
                  <a:pt x="62" y="136"/>
                </a:lnTo>
                <a:lnTo>
                  <a:pt x="60" y="126"/>
                </a:lnTo>
                <a:lnTo>
                  <a:pt x="62" y="122"/>
                </a:lnTo>
                <a:lnTo>
                  <a:pt x="60" y="116"/>
                </a:lnTo>
                <a:lnTo>
                  <a:pt x="62" y="116"/>
                </a:lnTo>
                <a:lnTo>
                  <a:pt x="66" y="116"/>
                </a:lnTo>
                <a:lnTo>
                  <a:pt x="70" y="116"/>
                </a:lnTo>
                <a:lnTo>
                  <a:pt x="72" y="114"/>
                </a:lnTo>
                <a:lnTo>
                  <a:pt x="72" y="110"/>
                </a:lnTo>
                <a:lnTo>
                  <a:pt x="68" y="110"/>
                </a:lnTo>
                <a:lnTo>
                  <a:pt x="62" y="106"/>
                </a:lnTo>
                <a:lnTo>
                  <a:pt x="54" y="92"/>
                </a:lnTo>
                <a:lnTo>
                  <a:pt x="44" y="92"/>
                </a:lnTo>
                <a:lnTo>
                  <a:pt x="44" y="90"/>
                </a:lnTo>
                <a:lnTo>
                  <a:pt x="42" y="86"/>
                </a:lnTo>
                <a:lnTo>
                  <a:pt x="46" y="84"/>
                </a:lnTo>
                <a:lnTo>
                  <a:pt x="52" y="90"/>
                </a:lnTo>
                <a:lnTo>
                  <a:pt x="56" y="88"/>
                </a:lnTo>
                <a:lnTo>
                  <a:pt x="56" y="78"/>
                </a:lnTo>
                <a:lnTo>
                  <a:pt x="108" y="78"/>
                </a:lnTo>
                <a:lnTo>
                  <a:pt x="108" y="16"/>
                </a:lnTo>
                <a:lnTo>
                  <a:pt x="148" y="16"/>
                </a:lnTo>
                <a:lnTo>
                  <a:pt x="148" y="0"/>
                </a:lnTo>
                <a:lnTo>
                  <a:pt x="210" y="2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9" name="Freeform 370">
            <a:extLst>
              <a:ext uri="{FF2B5EF4-FFF2-40B4-BE49-F238E27FC236}">
                <a16:creationId xmlns:a16="http://schemas.microsoft.com/office/drawing/2014/main" id="{0DB7360A-5489-F6C5-70CC-7187E83EB19D}"/>
              </a:ext>
            </a:extLst>
          </p:cNvPr>
          <p:cNvSpPr>
            <a:spLocks/>
          </p:cNvSpPr>
          <p:nvPr/>
        </p:nvSpPr>
        <p:spPr bwMode="auto">
          <a:xfrm>
            <a:off x="6965950" y="4043363"/>
            <a:ext cx="977900" cy="1090612"/>
          </a:xfrm>
          <a:custGeom>
            <a:avLst/>
            <a:gdLst>
              <a:gd name="T0" fmla="*/ 2147483647 w 464"/>
              <a:gd name="T1" fmla="*/ 0 h 540"/>
              <a:gd name="T2" fmla="*/ 2147483647 w 464"/>
              <a:gd name="T3" fmla="*/ 2147483647 h 540"/>
              <a:gd name="T4" fmla="*/ 2147483647 w 464"/>
              <a:gd name="T5" fmla="*/ 2147483647 h 540"/>
              <a:gd name="T6" fmla="*/ 2147483647 w 464"/>
              <a:gd name="T7" fmla="*/ 2147483647 h 540"/>
              <a:gd name="T8" fmla="*/ 2147483647 w 464"/>
              <a:gd name="T9" fmla="*/ 2147483647 h 540"/>
              <a:gd name="T10" fmla="*/ 2147483647 w 464"/>
              <a:gd name="T11" fmla="*/ 2147483647 h 540"/>
              <a:gd name="T12" fmla="*/ 2147483647 w 464"/>
              <a:gd name="T13" fmla="*/ 2147483647 h 540"/>
              <a:gd name="T14" fmla="*/ 2147483647 w 464"/>
              <a:gd name="T15" fmla="*/ 2147483647 h 540"/>
              <a:gd name="T16" fmla="*/ 2147483647 w 464"/>
              <a:gd name="T17" fmla="*/ 2147483647 h 540"/>
              <a:gd name="T18" fmla="*/ 2147483647 w 464"/>
              <a:gd name="T19" fmla="*/ 2147483647 h 540"/>
              <a:gd name="T20" fmla="*/ 2147483647 w 464"/>
              <a:gd name="T21" fmla="*/ 2147483647 h 540"/>
              <a:gd name="T22" fmla="*/ 2147483647 w 464"/>
              <a:gd name="T23" fmla="*/ 2147483647 h 540"/>
              <a:gd name="T24" fmla="*/ 2147483647 w 464"/>
              <a:gd name="T25" fmla="*/ 2147483647 h 540"/>
              <a:gd name="T26" fmla="*/ 2147483647 w 464"/>
              <a:gd name="T27" fmla="*/ 2147483647 h 540"/>
              <a:gd name="T28" fmla="*/ 2147483647 w 464"/>
              <a:gd name="T29" fmla="*/ 2147483647 h 540"/>
              <a:gd name="T30" fmla="*/ 2147483647 w 464"/>
              <a:gd name="T31" fmla="*/ 2147483647 h 540"/>
              <a:gd name="T32" fmla="*/ 2147483647 w 464"/>
              <a:gd name="T33" fmla="*/ 2147483647 h 540"/>
              <a:gd name="T34" fmla="*/ 2147483647 w 464"/>
              <a:gd name="T35" fmla="*/ 2147483647 h 540"/>
              <a:gd name="T36" fmla="*/ 2147483647 w 464"/>
              <a:gd name="T37" fmla="*/ 2147483647 h 540"/>
              <a:gd name="T38" fmla="*/ 2147483647 w 464"/>
              <a:gd name="T39" fmla="*/ 2147483647 h 540"/>
              <a:gd name="T40" fmla="*/ 2147483647 w 464"/>
              <a:gd name="T41" fmla="*/ 2147483647 h 540"/>
              <a:gd name="T42" fmla="*/ 2147483647 w 464"/>
              <a:gd name="T43" fmla="*/ 2147483647 h 540"/>
              <a:gd name="T44" fmla="*/ 2147483647 w 464"/>
              <a:gd name="T45" fmla="*/ 2147483647 h 540"/>
              <a:gd name="T46" fmla="*/ 2147483647 w 464"/>
              <a:gd name="T47" fmla="*/ 2147483647 h 540"/>
              <a:gd name="T48" fmla="*/ 2147483647 w 464"/>
              <a:gd name="T49" fmla="*/ 2147483647 h 540"/>
              <a:gd name="T50" fmla="*/ 2147483647 w 464"/>
              <a:gd name="T51" fmla="*/ 2147483647 h 540"/>
              <a:gd name="T52" fmla="*/ 2147483647 w 464"/>
              <a:gd name="T53" fmla="*/ 2147483647 h 540"/>
              <a:gd name="T54" fmla="*/ 2147483647 w 464"/>
              <a:gd name="T55" fmla="*/ 2147483647 h 540"/>
              <a:gd name="T56" fmla="*/ 2147483647 w 464"/>
              <a:gd name="T57" fmla="*/ 2147483647 h 540"/>
              <a:gd name="T58" fmla="*/ 2147483647 w 464"/>
              <a:gd name="T59" fmla="*/ 2147483647 h 540"/>
              <a:gd name="T60" fmla="*/ 2147483647 w 464"/>
              <a:gd name="T61" fmla="*/ 2147483647 h 540"/>
              <a:gd name="T62" fmla="*/ 2147483647 w 464"/>
              <a:gd name="T63" fmla="*/ 2147483647 h 540"/>
              <a:gd name="T64" fmla="*/ 2147483647 w 464"/>
              <a:gd name="T65" fmla="*/ 2147483647 h 540"/>
              <a:gd name="T66" fmla="*/ 2147483647 w 464"/>
              <a:gd name="T67" fmla="*/ 2147483647 h 540"/>
              <a:gd name="T68" fmla="*/ 2147483647 w 464"/>
              <a:gd name="T69" fmla="*/ 2147483647 h 540"/>
              <a:gd name="T70" fmla="*/ 2147483647 w 464"/>
              <a:gd name="T71" fmla="*/ 2147483647 h 540"/>
              <a:gd name="T72" fmla="*/ 2147483647 w 464"/>
              <a:gd name="T73" fmla="*/ 2147483647 h 540"/>
              <a:gd name="T74" fmla="*/ 2147483647 w 464"/>
              <a:gd name="T75" fmla="*/ 2147483647 h 540"/>
              <a:gd name="T76" fmla="*/ 2147483647 w 464"/>
              <a:gd name="T77" fmla="*/ 2147483647 h 540"/>
              <a:gd name="T78" fmla="*/ 2147483647 w 464"/>
              <a:gd name="T79" fmla="*/ 2147483647 h 540"/>
              <a:gd name="T80" fmla="*/ 2147483647 w 464"/>
              <a:gd name="T81" fmla="*/ 2147483647 h 540"/>
              <a:gd name="T82" fmla="*/ 2147483647 w 464"/>
              <a:gd name="T83" fmla="*/ 2147483647 h 540"/>
              <a:gd name="T84" fmla="*/ 2147483647 w 464"/>
              <a:gd name="T85" fmla="*/ 2147483647 h 540"/>
              <a:gd name="T86" fmla="*/ 2147483647 w 464"/>
              <a:gd name="T87" fmla="*/ 2147483647 h 540"/>
              <a:gd name="T88" fmla="*/ 2147483647 w 464"/>
              <a:gd name="T89" fmla="*/ 2147483647 h 540"/>
              <a:gd name="T90" fmla="*/ 2147483647 w 464"/>
              <a:gd name="T91" fmla="*/ 2147483647 h 540"/>
              <a:gd name="T92" fmla="*/ 2147483647 w 464"/>
              <a:gd name="T93" fmla="*/ 2147483647 h 540"/>
              <a:gd name="T94" fmla="*/ 2147483647 w 464"/>
              <a:gd name="T95" fmla="*/ 2147483647 h 540"/>
              <a:gd name="T96" fmla="*/ 2147483647 w 464"/>
              <a:gd name="T97" fmla="*/ 2147483647 h 540"/>
              <a:gd name="T98" fmla="*/ 2147483647 w 464"/>
              <a:gd name="T99" fmla="*/ 2147483647 h 540"/>
              <a:gd name="T100" fmla="*/ 2147483647 w 464"/>
              <a:gd name="T101" fmla="*/ 2147483647 h 540"/>
              <a:gd name="T102" fmla="*/ 2147483647 w 464"/>
              <a:gd name="T103" fmla="*/ 2147483647 h 540"/>
              <a:gd name="T104" fmla="*/ 2147483647 w 464"/>
              <a:gd name="T105" fmla="*/ 2147483647 h 540"/>
              <a:gd name="T106" fmla="*/ 2147483647 w 464"/>
              <a:gd name="T107" fmla="*/ 2147483647 h 540"/>
              <a:gd name="T108" fmla="*/ 2147483647 w 464"/>
              <a:gd name="T109" fmla="*/ 2147483647 h 540"/>
              <a:gd name="T110" fmla="*/ 2147483647 w 464"/>
              <a:gd name="T111" fmla="*/ 2147483647 h 540"/>
              <a:gd name="T112" fmla="*/ 2147483647 w 464"/>
              <a:gd name="T113" fmla="*/ 2147483647 h 540"/>
              <a:gd name="T114" fmla="*/ 2147483647 w 464"/>
              <a:gd name="T115" fmla="*/ 2147483647 h 540"/>
              <a:gd name="T116" fmla="*/ 2147483647 w 464"/>
              <a:gd name="T117" fmla="*/ 2147483647 h 5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64" h="540">
                <a:moveTo>
                  <a:pt x="24" y="74"/>
                </a:moveTo>
                <a:lnTo>
                  <a:pt x="62" y="76"/>
                </a:lnTo>
                <a:lnTo>
                  <a:pt x="82" y="76"/>
                </a:lnTo>
                <a:lnTo>
                  <a:pt x="82" y="0"/>
                </a:lnTo>
                <a:lnTo>
                  <a:pt x="236" y="4"/>
                </a:lnTo>
                <a:lnTo>
                  <a:pt x="296" y="6"/>
                </a:lnTo>
                <a:lnTo>
                  <a:pt x="294" y="18"/>
                </a:lnTo>
                <a:lnTo>
                  <a:pt x="294" y="20"/>
                </a:lnTo>
                <a:lnTo>
                  <a:pt x="290" y="28"/>
                </a:lnTo>
                <a:lnTo>
                  <a:pt x="290" y="32"/>
                </a:lnTo>
                <a:lnTo>
                  <a:pt x="296" y="34"/>
                </a:lnTo>
                <a:lnTo>
                  <a:pt x="304" y="32"/>
                </a:lnTo>
                <a:lnTo>
                  <a:pt x="310" y="36"/>
                </a:lnTo>
                <a:lnTo>
                  <a:pt x="318" y="36"/>
                </a:lnTo>
                <a:lnTo>
                  <a:pt x="318" y="46"/>
                </a:lnTo>
                <a:lnTo>
                  <a:pt x="314" y="56"/>
                </a:lnTo>
                <a:lnTo>
                  <a:pt x="316" y="58"/>
                </a:lnTo>
                <a:lnTo>
                  <a:pt x="322" y="58"/>
                </a:lnTo>
                <a:lnTo>
                  <a:pt x="324" y="58"/>
                </a:lnTo>
                <a:lnTo>
                  <a:pt x="322" y="66"/>
                </a:lnTo>
                <a:lnTo>
                  <a:pt x="324" y="70"/>
                </a:lnTo>
                <a:lnTo>
                  <a:pt x="332" y="70"/>
                </a:lnTo>
                <a:lnTo>
                  <a:pt x="340" y="76"/>
                </a:lnTo>
                <a:lnTo>
                  <a:pt x="346" y="76"/>
                </a:lnTo>
                <a:lnTo>
                  <a:pt x="348" y="70"/>
                </a:lnTo>
                <a:lnTo>
                  <a:pt x="354" y="74"/>
                </a:lnTo>
                <a:lnTo>
                  <a:pt x="348" y="88"/>
                </a:lnTo>
                <a:lnTo>
                  <a:pt x="346" y="92"/>
                </a:lnTo>
                <a:lnTo>
                  <a:pt x="348" y="94"/>
                </a:lnTo>
                <a:lnTo>
                  <a:pt x="354" y="94"/>
                </a:lnTo>
                <a:lnTo>
                  <a:pt x="356" y="98"/>
                </a:lnTo>
                <a:lnTo>
                  <a:pt x="354" y="102"/>
                </a:lnTo>
                <a:lnTo>
                  <a:pt x="346" y="100"/>
                </a:lnTo>
                <a:lnTo>
                  <a:pt x="348" y="108"/>
                </a:lnTo>
                <a:lnTo>
                  <a:pt x="360" y="106"/>
                </a:lnTo>
                <a:lnTo>
                  <a:pt x="366" y="110"/>
                </a:lnTo>
                <a:lnTo>
                  <a:pt x="374" y="102"/>
                </a:lnTo>
                <a:lnTo>
                  <a:pt x="376" y="102"/>
                </a:lnTo>
                <a:lnTo>
                  <a:pt x="382" y="112"/>
                </a:lnTo>
                <a:lnTo>
                  <a:pt x="382" y="116"/>
                </a:lnTo>
                <a:lnTo>
                  <a:pt x="388" y="114"/>
                </a:lnTo>
                <a:lnTo>
                  <a:pt x="390" y="124"/>
                </a:lnTo>
                <a:lnTo>
                  <a:pt x="394" y="128"/>
                </a:lnTo>
                <a:lnTo>
                  <a:pt x="392" y="130"/>
                </a:lnTo>
                <a:lnTo>
                  <a:pt x="386" y="130"/>
                </a:lnTo>
                <a:lnTo>
                  <a:pt x="386" y="134"/>
                </a:lnTo>
                <a:lnTo>
                  <a:pt x="392" y="138"/>
                </a:lnTo>
                <a:lnTo>
                  <a:pt x="396" y="142"/>
                </a:lnTo>
                <a:lnTo>
                  <a:pt x="404" y="144"/>
                </a:lnTo>
                <a:lnTo>
                  <a:pt x="406" y="148"/>
                </a:lnTo>
                <a:lnTo>
                  <a:pt x="410" y="156"/>
                </a:lnTo>
                <a:lnTo>
                  <a:pt x="408" y="162"/>
                </a:lnTo>
                <a:lnTo>
                  <a:pt x="420" y="172"/>
                </a:lnTo>
                <a:lnTo>
                  <a:pt x="428" y="174"/>
                </a:lnTo>
                <a:lnTo>
                  <a:pt x="428" y="178"/>
                </a:lnTo>
                <a:lnTo>
                  <a:pt x="424" y="182"/>
                </a:lnTo>
                <a:lnTo>
                  <a:pt x="426" y="184"/>
                </a:lnTo>
                <a:lnTo>
                  <a:pt x="434" y="186"/>
                </a:lnTo>
                <a:lnTo>
                  <a:pt x="436" y="192"/>
                </a:lnTo>
                <a:lnTo>
                  <a:pt x="444" y="192"/>
                </a:lnTo>
                <a:lnTo>
                  <a:pt x="446" y="188"/>
                </a:lnTo>
                <a:lnTo>
                  <a:pt x="446" y="192"/>
                </a:lnTo>
                <a:lnTo>
                  <a:pt x="452" y="198"/>
                </a:lnTo>
                <a:lnTo>
                  <a:pt x="462" y="200"/>
                </a:lnTo>
                <a:lnTo>
                  <a:pt x="464" y="204"/>
                </a:lnTo>
                <a:lnTo>
                  <a:pt x="462" y="208"/>
                </a:lnTo>
                <a:lnTo>
                  <a:pt x="464" y="212"/>
                </a:lnTo>
                <a:lnTo>
                  <a:pt x="458" y="212"/>
                </a:lnTo>
                <a:lnTo>
                  <a:pt x="456" y="214"/>
                </a:lnTo>
                <a:lnTo>
                  <a:pt x="462" y="216"/>
                </a:lnTo>
                <a:lnTo>
                  <a:pt x="464" y="220"/>
                </a:lnTo>
                <a:lnTo>
                  <a:pt x="462" y="222"/>
                </a:lnTo>
                <a:lnTo>
                  <a:pt x="458" y="220"/>
                </a:lnTo>
                <a:lnTo>
                  <a:pt x="456" y="220"/>
                </a:lnTo>
                <a:lnTo>
                  <a:pt x="458" y="226"/>
                </a:lnTo>
                <a:lnTo>
                  <a:pt x="458" y="234"/>
                </a:lnTo>
                <a:lnTo>
                  <a:pt x="460" y="240"/>
                </a:lnTo>
                <a:lnTo>
                  <a:pt x="456" y="242"/>
                </a:lnTo>
                <a:lnTo>
                  <a:pt x="456" y="236"/>
                </a:lnTo>
                <a:lnTo>
                  <a:pt x="450" y="232"/>
                </a:lnTo>
                <a:lnTo>
                  <a:pt x="448" y="234"/>
                </a:lnTo>
                <a:lnTo>
                  <a:pt x="448" y="242"/>
                </a:lnTo>
                <a:lnTo>
                  <a:pt x="446" y="246"/>
                </a:lnTo>
                <a:lnTo>
                  <a:pt x="448" y="250"/>
                </a:lnTo>
                <a:lnTo>
                  <a:pt x="448" y="258"/>
                </a:lnTo>
                <a:lnTo>
                  <a:pt x="448" y="260"/>
                </a:lnTo>
                <a:lnTo>
                  <a:pt x="456" y="260"/>
                </a:lnTo>
                <a:lnTo>
                  <a:pt x="452" y="264"/>
                </a:lnTo>
                <a:lnTo>
                  <a:pt x="458" y="270"/>
                </a:lnTo>
                <a:lnTo>
                  <a:pt x="450" y="274"/>
                </a:lnTo>
                <a:lnTo>
                  <a:pt x="446" y="272"/>
                </a:lnTo>
                <a:lnTo>
                  <a:pt x="444" y="274"/>
                </a:lnTo>
                <a:lnTo>
                  <a:pt x="448" y="278"/>
                </a:lnTo>
                <a:lnTo>
                  <a:pt x="456" y="282"/>
                </a:lnTo>
                <a:lnTo>
                  <a:pt x="452" y="294"/>
                </a:lnTo>
                <a:lnTo>
                  <a:pt x="458" y="300"/>
                </a:lnTo>
                <a:lnTo>
                  <a:pt x="452" y="306"/>
                </a:lnTo>
                <a:lnTo>
                  <a:pt x="450" y="318"/>
                </a:lnTo>
                <a:lnTo>
                  <a:pt x="446" y="320"/>
                </a:lnTo>
                <a:lnTo>
                  <a:pt x="440" y="314"/>
                </a:lnTo>
                <a:lnTo>
                  <a:pt x="434" y="326"/>
                </a:lnTo>
                <a:lnTo>
                  <a:pt x="440" y="332"/>
                </a:lnTo>
                <a:lnTo>
                  <a:pt x="434" y="336"/>
                </a:lnTo>
                <a:lnTo>
                  <a:pt x="438" y="342"/>
                </a:lnTo>
                <a:lnTo>
                  <a:pt x="442" y="350"/>
                </a:lnTo>
                <a:lnTo>
                  <a:pt x="438" y="356"/>
                </a:lnTo>
                <a:lnTo>
                  <a:pt x="442" y="362"/>
                </a:lnTo>
                <a:lnTo>
                  <a:pt x="446" y="364"/>
                </a:lnTo>
                <a:lnTo>
                  <a:pt x="442" y="366"/>
                </a:lnTo>
                <a:lnTo>
                  <a:pt x="434" y="366"/>
                </a:lnTo>
                <a:lnTo>
                  <a:pt x="430" y="378"/>
                </a:lnTo>
                <a:lnTo>
                  <a:pt x="424" y="376"/>
                </a:lnTo>
                <a:lnTo>
                  <a:pt x="418" y="386"/>
                </a:lnTo>
                <a:lnTo>
                  <a:pt x="414" y="396"/>
                </a:lnTo>
                <a:lnTo>
                  <a:pt x="408" y="396"/>
                </a:lnTo>
                <a:lnTo>
                  <a:pt x="402" y="392"/>
                </a:lnTo>
                <a:lnTo>
                  <a:pt x="400" y="396"/>
                </a:lnTo>
                <a:lnTo>
                  <a:pt x="402" y="400"/>
                </a:lnTo>
                <a:lnTo>
                  <a:pt x="396" y="398"/>
                </a:lnTo>
                <a:lnTo>
                  <a:pt x="396" y="412"/>
                </a:lnTo>
                <a:lnTo>
                  <a:pt x="396" y="416"/>
                </a:lnTo>
                <a:lnTo>
                  <a:pt x="390" y="414"/>
                </a:lnTo>
                <a:lnTo>
                  <a:pt x="386" y="408"/>
                </a:lnTo>
                <a:lnTo>
                  <a:pt x="384" y="406"/>
                </a:lnTo>
                <a:lnTo>
                  <a:pt x="370" y="418"/>
                </a:lnTo>
                <a:lnTo>
                  <a:pt x="372" y="426"/>
                </a:lnTo>
                <a:lnTo>
                  <a:pt x="364" y="426"/>
                </a:lnTo>
                <a:lnTo>
                  <a:pt x="368" y="434"/>
                </a:lnTo>
                <a:lnTo>
                  <a:pt x="362" y="442"/>
                </a:lnTo>
                <a:lnTo>
                  <a:pt x="364" y="458"/>
                </a:lnTo>
                <a:lnTo>
                  <a:pt x="370" y="462"/>
                </a:lnTo>
                <a:lnTo>
                  <a:pt x="370" y="472"/>
                </a:lnTo>
                <a:lnTo>
                  <a:pt x="378" y="474"/>
                </a:lnTo>
                <a:lnTo>
                  <a:pt x="386" y="478"/>
                </a:lnTo>
                <a:lnTo>
                  <a:pt x="392" y="494"/>
                </a:lnTo>
                <a:lnTo>
                  <a:pt x="390" y="506"/>
                </a:lnTo>
                <a:lnTo>
                  <a:pt x="398" y="510"/>
                </a:lnTo>
                <a:lnTo>
                  <a:pt x="408" y="526"/>
                </a:lnTo>
                <a:lnTo>
                  <a:pt x="402" y="528"/>
                </a:lnTo>
                <a:lnTo>
                  <a:pt x="402" y="534"/>
                </a:lnTo>
                <a:lnTo>
                  <a:pt x="396" y="536"/>
                </a:lnTo>
                <a:lnTo>
                  <a:pt x="394" y="540"/>
                </a:lnTo>
                <a:lnTo>
                  <a:pt x="388" y="536"/>
                </a:lnTo>
                <a:lnTo>
                  <a:pt x="386" y="528"/>
                </a:lnTo>
                <a:lnTo>
                  <a:pt x="382" y="524"/>
                </a:lnTo>
                <a:lnTo>
                  <a:pt x="374" y="524"/>
                </a:lnTo>
                <a:lnTo>
                  <a:pt x="362" y="528"/>
                </a:lnTo>
                <a:lnTo>
                  <a:pt x="354" y="526"/>
                </a:lnTo>
                <a:lnTo>
                  <a:pt x="350" y="510"/>
                </a:lnTo>
                <a:lnTo>
                  <a:pt x="346" y="506"/>
                </a:lnTo>
                <a:lnTo>
                  <a:pt x="340" y="506"/>
                </a:lnTo>
                <a:lnTo>
                  <a:pt x="332" y="508"/>
                </a:lnTo>
                <a:lnTo>
                  <a:pt x="326" y="524"/>
                </a:lnTo>
                <a:lnTo>
                  <a:pt x="322" y="526"/>
                </a:lnTo>
                <a:lnTo>
                  <a:pt x="316" y="524"/>
                </a:lnTo>
                <a:lnTo>
                  <a:pt x="312" y="510"/>
                </a:lnTo>
                <a:lnTo>
                  <a:pt x="304" y="510"/>
                </a:lnTo>
                <a:lnTo>
                  <a:pt x="300" y="510"/>
                </a:lnTo>
                <a:lnTo>
                  <a:pt x="284" y="522"/>
                </a:lnTo>
                <a:lnTo>
                  <a:pt x="254" y="526"/>
                </a:lnTo>
                <a:lnTo>
                  <a:pt x="250" y="522"/>
                </a:lnTo>
                <a:lnTo>
                  <a:pt x="250" y="516"/>
                </a:lnTo>
                <a:lnTo>
                  <a:pt x="256" y="512"/>
                </a:lnTo>
                <a:lnTo>
                  <a:pt x="268" y="506"/>
                </a:lnTo>
                <a:lnTo>
                  <a:pt x="278" y="498"/>
                </a:lnTo>
                <a:lnTo>
                  <a:pt x="276" y="488"/>
                </a:lnTo>
                <a:lnTo>
                  <a:pt x="268" y="484"/>
                </a:lnTo>
                <a:lnTo>
                  <a:pt x="264" y="484"/>
                </a:lnTo>
                <a:lnTo>
                  <a:pt x="254" y="486"/>
                </a:lnTo>
                <a:lnTo>
                  <a:pt x="240" y="502"/>
                </a:lnTo>
                <a:lnTo>
                  <a:pt x="230" y="504"/>
                </a:lnTo>
                <a:lnTo>
                  <a:pt x="224" y="502"/>
                </a:lnTo>
                <a:lnTo>
                  <a:pt x="214" y="484"/>
                </a:lnTo>
                <a:lnTo>
                  <a:pt x="206" y="474"/>
                </a:lnTo>
                <a:lnTo>
                  <a:pt x="196" y="470"/>
                </a:lnTo>
                <a:lnTo>
                  <a:pt x="194" y="464"/>
                </a:lnTo>
                <a:lnTo>
                  <a:pt x="194" y="428"/>
                </a:lnTo>
                <a:lnTo>
                  <a:pt x="188" y="420"/>
                </a:lnTo>
                <a:lnTo>
                  <a:pt x="196" y="414"/>
                </a:lnTo>
                <a:lnTo>
                  <a:pt x="194" y="412"/>
                </a:lnTo>
                <a:lnTo>
                  <a:pt x="190" y="414"/>
                </a:lnTo>
                <a:lnTo>
                  <a:pt x="192" y="404"/>
                </a:lnTo>
                <a:lnTo>
                  <a:pt x="190" y="398"/>
                </a:lnTo>
                <a:lnTo>
                  <a:pt x="192" y="396"/>
                </a:lnTo>
                <a:lnTo>
                  <a:pt x="190" y="390"/>
                </a:lnTo>
                <a:lnTo>
                  <a:pt x="186" y="390"/>
                </a:lnTo>
                <a:lnTo>
                  <a:pt x="188" y="390"/>
                </a:lnTo>
                <a:lnTo>
                  <a:pt x="188" y="388"/>
                </a:lnTo>
                <a:lnTo>
                  <a:pt x="186" y="384"/>
                </a:lnTo>
                <a:lnTo>
                  <a:pt x="186" y="382"/>
                </a:lnTo>
                <a:lnTo>
                  <a:pt x="188" y="382"/>
                </a:lnTo>
                <a:lnTo>
                  <a:pt x="190" y="380"/>
                </a:lnTo>
                <a:lnTo>
                  <a:pt x="186" y="376"/>
                </a:lnTo>
                <a:lnTo>
                  <a:pt x="184" y="378"/>
                </a:lnTo>
                <a:lnTo>
                  <a:pt x="182" y="372"/>
                </a:lnTo>
                <a:lnTo>
                  <a:pt x="166" y="370"/>
                </a:lnTo>
                <a:lnTo>
                  <a:pt x="164" y="376"/>
                </a:lnTo>
                <a:lnTo>
                  <a:pt x="154" y="380"/>
                </a:lnTo>
                <a:lnTo>
                  <a:pt x="152" y="376"/>
                </a:lnTo>
                <a:lnTo>
                  <a:pt x="152" y="360"/>
                </a:lnTo>
                <a:lnTo>
                  <a:pt x="146" y="360"/>
                </a:lnTo>
                <a:lnTo>
                  <a:pt x="144" y="364"/>
                </a:lnTo>
                <a:lnTo>
                  <a:pt x="138" y="364"/>
                </a:lnTo>
                <a:lnTo>
                  <a:pt x="140" y="354"/>
                </a:lnTo>
                <a:lnTo>
                  <a:pt x="136" y="348"/>
                </a:lnTo>
                <a:lnTo>
                  <a:pt x="140" y="342"/>
                </a:lnTo>
                <a:lnTo>
                  <a:pt x="134" y="334"/>
                </a:lnTo>
                <a:lnTo>
                  <a:pt x="134" y="332"/>
                </a:lnTo>
                <a:lnTo>
                  <a:pt x="130" y="330"/>
                </a:lnTo>
                <a:lnTo>
                  <a:pt x="134" y="322"/>
                </a:lnTo>
                <a:lnTo>
                  <a:pt x="128" y="314"/>
                </a:lnTo>
                <a:lnTo>
                  <a:pt x="130" y="308"/>
                </a:lnTo>
                <a:lnTo>
                  <a:pt x="130" y="304"/>
                </a:lnTo>
                <a:lnTo>
                  <a:pt x="122" y="296"/>
                </a:lnTo>
                <a:lnTo>
                  <a:pt x="120" y="294"/>
                </a:lnTo>
                <a:lnTo>
                  <a:pt x="114" y="296"/>
                </a:lnTo>
                <a:lnTo>
                  <a:pt x="110" y="294"/>
                </a:lnTo>
                <a:lnTo>
                  <a:pt x="106" y="294"/>
                </a:lnTo>
                <a:lnTo>
                  <a:pt x="106" y="296"/>
                </a:lnTo>
                <a:lnTo>
                  <a:pt x="104" y="294"/>
                </a:lnTo>
                <a:lnTo>
                  <a:pt x="96" y="296"/>
                </a:lnTo>
                <a:lnTo>
                  <a:pt x="96" y="298"/>
                </a:lnTo>
                <a:lnTo>
                  <a:pt x="92" y="300"/>
                </a:lnTo>
                <a:lnTo>
                  <a:pt x="94" y="304"/>
                </a:lnTo>
                <a:lnTo>
                  <a:pt x="90" y="304"/>
                </a:lnTo>
                <a:lnTo>
                  <a:pt x="86" y="304"/>
                </a:lnTo>
                <a:lnTo>
                  <a:pt x="86" y="306"/>
                </a:lnTo>
                <a:lnTo>
                  <a:pt x="82" y="306"/>
                </a:lnTo>
                <a:lnTo>
                  <a:pt x="80" y="300"/>
                </a:lnTo>
                <a:lnTo>
                  <a:pt x="84" y="292"/>
                </a:lnTo>
                <a:lnTo>
                  <a:pt x="80" y="290"/>
                </a:lnTo>
                <a:lnTo>
                  <a:pt x="80" y="288"/>
                </a:lnTo>
                <a:lnTo>
                  <a:pt x="0" y="286"/>
                </a:lnTo>
                <a:lnTo>
                  <a:pt x="4" y="74"/>
                </a:lnTo>
                <a:lnTo>
                  <a:pt x="24" y="74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0" name="Freeform 371">
            <a:extLst>
              <a:ext uri="{FF2B5EF4-FFF2-40B4-BE49-F238E27FC236}">
                <a16:creationId xmlns:a16="http://schemas.microsoft.com/office/drawing/2014/main" id="{44850376-357C-A352-02CA-7B6345BB9456}"/>
              </a:ext>
            </a:extLst>
          </p:cNvPr>
          <p:cNvSpPr>
            <a:spLocks/>
          </p:cNvSpPr>
          <p:nvPr/>
        </p:nvSpPr>
        <p:spPr bwMode="auto">
          <a:xfrm>
            <a:off x="6192839" y="4176713"/>
            <a:ext cx="1184275" cy="742950"/>
          </a:xfrm>
          <a:custGeom>
            <a:avLst/>
            <a:gdLst>
              <a:gd name="T0" fmla="*/ 2147483647 w 562"/>
              <a:gd name="T1" fmla="*/ 2147483647 h 368"/>
              <a:gd name="T2" fmla="*/ 2147483647 w 562"/>
              <a:gd name="T3" fmla="*/ 2147483647 h 368"/>
              <a:gd name="T4" fmla="*/ 2147483647 w 562"/>
              <a:gd name="T5" fmla="*/ 2147483647 h 368"/>
              <a:gd name="T6" fmla="*/ 2147483647 w 562"/>
              <a:gd name="T7" fmla="*/ 2147483647 h 368"/>
              <a:gd name="T8" fmla="*/ 2147483647 w 562"/>
              <a:gd name="T9" fmla="*/ 2147483647 h 368"/>
              <a:gd name="T10" fmla="*/ 2147483647 w 562"/>
              <a:gd name="T11" fmla="*/ 2147483647 h 368"/>
              <a:gd name="T12" fmla="*/ 2147483647 w 562"/>
              <a:gd name="T13" fmla="*/ 2147483647 h 368"/>
              <a:gd name="T14" fmla="*/ 2147483647 w 562"/>
              <a:gd name="T15" fmla="*/ 2147483647 h 368"/>
              <a:gd name="T16" fmla="*/ 2147483647 w 562"/>
              <a:gd name="T17" fmla="*/ 2147483647 h 368"/>
              <a:gd name="T18" fmla="*/ 2147483647 w 562"/>
              <a:gd name="T19" fmla="*/ 2147483647 h 368"/>
              <a:gd name="T20" fmla="*/ 2147483647 w 562"/>
              <a:gd name="T21" fmla="*/ 2147483647 h 368"/>
              <a:gd name="T22" fmla="*/ 2147483647 w 562"/>
              <a:gd name="T23" fmla="*/ 2147483647 h 368"/>
              <a:gd name="T24" fmla="*/ 2147483647 w 562"/>
              <a:gd name="T25" fmla="*/ 2147483647 h 368"/>
              <a:gd name="T26" fmla="*/ 2147483647 w 562"/>
              <a:gd name="T27" fmla="*/ 2147483647 h 368"/>
              <a:gd name="T28" fmla="*/ 2147483647 w 562"/>
              <a:gd name="T29" fmla="*/ 2147483647 h 368"/>
              <a:gd name="T30" fmla="*/ 2147483647 w 562"/>
              <a:gd name="T31" fmla="*/ 2147483647 h 368"/>
              <a:gd name="T32" fmla="*/ 2147483647 w 562"/>
              <a:gd name="T33" fmla="*/ 2147483647 h 368"/>
              <a:gd name="T34" fmla="*/ 2147483647 w 562"/>
              <a:gd name="T35" fmla="*/ 2147483647 h 368"/>
              <a:gd name="T36" fmla="*/ 2147483647 w 562"/>
              <a:gd name="T37" fmla="*/ 2147483647 h 368"/>
              <a:gd name="T38" fmla="*/ 2147483647 w 562"/>
              <a:gd name="T39" fmla="*/ 2147483647 h 368"/>
              <a:gd name="T40" fmla="*/ 2147483647 w 562"/>
              <a:gd name="T41" fmla="*/ 2147483647 h 368"/>
              <a:gd name="T42" fmla="*/ 2147483647 w 562"/>
              <a:gd name="T43" fmla="*/ 2147483647 h 368"/>
              <a:gd name="T44" fmla="*/ 2147483647 w 562"/>
              <a:gd name="T45" fmla="*/ 2147483647 h 368"/>
              <a:gd name="T46" fmla="*/ 2147483647 w 562"/>
              <a:gd name="T47" fmla="*/ 2147483647 h 368"/>
              <a:gd name="T48" fmla="*/ 2147483647 w 562"/>
              <a:gd name="T49" fmla="*/ 2147483647 h 368"/>
              <a:gd name="T50" fmla="*/ 2147483647 w 562"/>
              <a:gd name="T51" fmla="*/ 2147483647 h 368"/>
              <a:gd name="T52" fmla="*/ 2147483647 w 562"/>
              <a:gd name="T53" fmla="*/ 2147483647 h 368"/>
              <a:gd name="T54" fmla="*/ 2147483647 w 562"/>
              <a:gd name="T55" fmla="*/ 2147483647 h 368"/>
              <a:gd name="T56" fmla="*/ 2147483647 w 562"/>
              <a:gd name="T57" fmla="*/ 2147483647 h 368"/>
              <a:gd name="T58" fmla="*/ 2147483647 w 562"/>
              <a:gd name="T59" fmla="*/ 2147483647 h 368"/>
              <a:gd name="T60" fmla="*/ 2147483647 w 562"/>
              <a:gd name="T61" fmla="*/ 2147483647 h 368"/>
              <a:gd name="T62" fmla="*/ 2147483647 w 562"/>
              <a:gd name="T63" fmla="*/ 2147483647 h 368"/>
              <a:gd name="T64" fmla="*/ 2147483647 w 562"/>
              <a:gd name="T65" fmla="*/ 2147483647 h 368"/>
              <a:gd name="T66" fmla="*/ 2147483647 w 562"/>
              <a:gd name="T67" fmla="*/ 2147483647 h 368"/>
              <a:gd name="T68" fmla="*/ 2147483647 w 562"/>
              <a:gd name="T69" fmla="*/ 2147483647 h 368"/>
              <a:gd name="T70" fmla="*/ 2147483647 w 562"/>
              <a:gd name="T71" fmla="*/ 2147483647 h 368"/>
              <a:gd name="T72" fmla="*/ 2147483647 w 562"/>
              <a:gd name="T73" fmla="*/ 2147483647 h 368"/>
              <a:gd name="T74" fmla="*/ 2147483647 w 562"/>
              <a:gd name="T75" fmla="*/ 2147483647 h 368"/>
              <a:gd name="T76" fmla="*/ 2147483647 w 562"/>
              <a:gd name="T77" fmla="*/ 2147483647 h 368"/>
              <a:gd name="T78" fmla="*/ 2147483647 w 562"/>
              <a:gd name="T79" fmla="*/ 2147483647 h 368"/>
              <a:gd name="T80" fmla="*/ 2147483647 w 562"/>
              <a:gd name="T81" fmla="*/ 2147483647 h 368"/>
              <a:gd name="T82" fmla="*/ 2147483647 w 562"/>
              <a:gd name="T83" fmla="*/ 2147483647 h 368"/>
              <a:gd name="T84" fmla="*/ 2147483647 w 562"/>
              <a:gd name="T85" fmla="*/ 2147483647 h 368"/>
              <a:gd name="T86" fmla="*/ 0 w 562"/>
              <a:gd name="T87" fmla="*/ 2147483647 h 368"/>
              <a:gd name="T88" fmla="*/ 2147483647 w 562"/>
              <a:gd name="T89" fmla="*/ 0 h 368"/>
              <a:gd name="T90" fmla="*/ 2147483647 w 562"/>
              <a:gd name="T91" fmla="*/ 2147483647 h 368"/>
              <a:gd name="T92" fmla="*/ 2147483647 w 562"/>
              <a:gd name="T93" fmla="*/ 2147483647 h 3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62" h="368">
                <a:moveTo>
                  <a:pt x="144" y="2"/>
                </a:moveTo>
                <a:lnTo>
                  <a:pt x="370" y="8"/>
                </a:lnTo>
                <a:lnTo>
                  <a:pt x="366" y="220"/>
                </a:lnTo>
                <a:lnTo>
                  <a:pt x="446" y="222"/>
                </a:lnTo>
                <a:lnTo>
                  <a:pt x="446" y="224"/>
                </a:lnTo>
                <a:lnTo>
                  <a:pt x="450" y="226"/>
                </a:lnTo>
                <a:lnTo>
                  <a:pt x="446" y="234"/>
                </a:lnTo>
                <a:lnTo>
                  <a:pt x="448" y="240"/>
                </a:lnTo>
                <a:lnTo>
                  <a:pt x="452" y="240"/>
                </a:lnTo>
                <a:lnTo>
                  <a:pt x="452" y="238"/>
                </a:lnTo>
                <a:lnTo>
                  <a:pt x="456" y="238"/>
                </a:lnTo>
                <a:lnTo>
                  <a:pt x="460" y="238"/>
                </a:lnTo>
                <a:lnTo>
                  <a:pt x="458" y="234"/>
                </a:lnTo>
                <a:lnTo>
                  <a:pt x="462" y="232"/>
                </a:lnTo>
                <a:lnTo>
                  <a:pt x="462" y="230"/>
                </a:lnTo>
                <a:lnTo>
                  <a:pt x="470" y="228"/>
                </a:lnTo>
                <a:lnTo>
                  <a:pt x="472" y="230"/>
                </a:lnTo>
                <a:lnTo>
                  <a:pt x="472" y="228"/>
                </a:lnTo>
                <a:lnTo>
                  <a:pt x="476" y="228"/>
                </a:lnTo>
                <a:lnTo>
                  <a:pt x="480" y="230"/>
                </a:lnTo>
                <a:lnTo>
                  <a:pt x="486" y="228"/>
                </a:lnTo>
                <a:lnTo>
                  <a:pt x="488" y="230"/>
                </a:lnTo>
                <a:lnTo>
                  <a:pt x="496" y="238"/>
                </a:lnTo>
                <a:lnTo>
                  <a:pt x="496" y="242"/>
                </a:lnTo>
                <a:lnTo>
                  <a:pt x="494" y="248"/>
                </a:lnTo>
                <a:lnTo>
                  <a:pt x="500" y="256"/>
                </a:lnTo>
                <a:lnTo>
                  <a:pt x="496" y="264"/>
                </a:lnTo>
                <a:lnTo>
                  <a:pt x="500" y="266"/>
                </a:lnTo>
                <a:lnTo>
                  <a:pt x="500" y="268"/>
                </a:lnTo>
                <a:lnTo>
                  <a:pt x="506" y="276"/>
                </a:lnTo>
                <a:lnTo>
                  <a:pt x="502" y="282"/>
                </a:lnTo>
                <a:lnTo>
                  <a:pt x="506" y="288"/>
                </a:lnTo>
                <a:lnTo>
                  <a:pt x="504" y="298"/>
                </a:lnTo>
                <a:lnTo>
                  <a:pt x="510" y="298"/>
                </a:lnTo>
                <a:lnTo>
                  <a:pt x="512" y="294"/>
                </a:lnTo>
                <a:lnTo>
                  <a:pt x="518" y="294"/>
                </a:lnTo>
                <a:lnTo>
                  <a:pt x="518" y="310"/>
                </a:lnTo>
                <a:lnTo>
                  <a:pt x="520" y="314"/>
                </a:lnTo>
                <a:lnTo>
                  <a:pt x="530" y="310"/>
                </a:lnTo>
                <a:lnTo>
                  <a:pt x="532" y="304"/>
                </a:lnTo>
                <a:lnTo>
                  <a:pt x="548" y="306"/>
                </a:lnTo>
                <a:lnTo>
                  <a:pt x="550" y="312"/>
                </a:lnTo>
                <a:lnTo>
                  <a:pt x="552" y="310"/>
                </a:lnTo>
                <a:lnTo>
                  <a:pt x="556" y="314"/>
                </a:lnTo>
                <a:lnTo>
                  <a:pt x="554" y="316"/>
                </a:lnTo>
                <a:lnTo>
                  <a:pt x="552" y="316"/>
                </a:lnTo>
                <a:lnTo>
                  <a:pt x="552" y="318"/>
                </a:lnTo>
                <a:lnTo>
                  <a:pt x="554" y="322"/>
                </a:lnTo>
                <a:lnTo>
                  <a:pt x="554" y="324"/>
                </a:lnTo>
                <a:lnTo>
                  <a:pt x="552" y="324"/>
                </a:lnTo>
                <a:lnTo>
                  <a:pt x="556" y="324"/>
                </a:lnTo>
                <a:lnTo>
                  <a:pt x="558" y="330"/>
                </a:lnTo>
                <a:lnTo>
                  <a:pt x="556" y="332"/>
                </a:lnTo>
                <a:lnTo>
                  <a:pt x="558" y="338"/>
                </a:lnTo>
                <a:lnTo>
                  <a:pt x="556" y="348"/>
                </a:lnTo>
                <a:lnTo>
                  <a:pt x="560" y="346"/>
                </a:lnTo>
                <a:lnTo>
                  <a:pt x="562" y="348"/>
                </a:lnTo>
                <a:lnTo>
                  <a:pt x="554" y="354"/>
                </a:lnTo>
                <a:lnTo>
                  <a:pt x="548" y="350"/>
                </a:lnTo>
                <a:lnTo>
                  <a:pt x="540" y="348"/>
                </a:lnTo>
                <a:lnTo>
                  <a:pt x="520" y="358"/>
                </a:lnTo>
                <a:lnTo>
                  <a:pt x="514" y="358"/>
                </a:lnTo>
                <a:lnTo>
                  <a:pt x="506" y="354"/>
                </a:lnTo>
                <a:lnTo>
                  <a:pt x="494" y="336"/>
                </a:lnTo>
                <a:lnTo>
                  <a:pt x="478" y="330"/>
                </a:lnTo>
                <a:lnTo>
                  <a:pt x="468" y="332"/>
                </a:lnTo>
                <a:lnTo>
                  <a:pt x="456" y="346"/>
                </a:lnTo>
                <a:lnTo>
                  <a:pt x="448" y="348"/>
                </a:lnTo>
                <a:lnTo>
                  <a:pt x="444" y="346"/>
                </a:lnTo>
                <a:lnTo>
                  <a:pt x="438" y="338"/>
                </a:lnTo>
                <a:lnTo>
                  <a:pt x="440" y="328"/>
                </a:lnTo>
                <a:lnTo>
                  <a:pt x="444" y="320"/>
                </a:lnTo>
                <a:lnTo>
                  <a:pt x="452" y="318"/>
                </a:lnTo>
                <a:lnTo>
                  <a:pt x="458" y="314"/>
                </a:lnTo>
                <a:lnTo>
                  <a:pt x="456" y="310"/>
                </a:lnTo>
                <a:lnTo>
                  <a:pt x="448" y="306"/>
                </a:lnTo>
                <a:lnTo>
                  <a:pt x="436" y="312"/>
                </a:lnTo>
                <a:lnTo>
                  <a:pt x="428" y="312"/>
                </a:lnTo>
                <a:lnTo>
                  <a:pt x="378" y="276"/>
                </a:lnTo>
                <a:lnTo>
                  <a:pt x="356" y="274"/>
                </a:lnTo>
                <a:lnTo>
                  <a:pt x="356" y="366"/>
                </a:lnTo>
                <a:lnTo>
                  <a:pt x="342" y="366"/>
                </a:lnTo>
                <a:lnTo>
                  <a:pt x="342" y="340"/>
                </a:lnTo>
                <a:lnTo>
                  <a:pt x="306" y="340"/>
                </a:lnTo>
                <a:lnTo>
                  <a:pt x="196" y="340"/>
                </a:lnTo>
                <a:lnTo>
                  <a:pt x="196" y="366"/>
                </a:lnTo>
                <a:lnTo>
                  <a:pt x="0" y="368"/>
                </a:lnTo>
                <a:lnTo>
                  <a:pt x="0" y="224"/>
                </a:lnTo>
                <a:lnTo>
                  <a:pt x="14" y="224"/>
                </a:lnTo>
                <a:lnTo>
                  <a:pt x="20" y="0"/>
                </a:lnTo>
                <a:lnTo>
                  <a:pt x="144" y="2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1" name="Freeform 372">
            <a:extLst>
              <a:ext uri="{FF2B5EF4-FFF2-40B4-BE49-F238E27FC236}">
                <a16:creationId xmlns:a16="http://schemas.microsoft.com/office/drawing/2014/main" id="{94E8E50E-F720-4CBD-3D03-C11CC3D04167}"/>
              </a:ext>
            </a:extLst>
          </p:cNvPr>
          <p:cNvSpPr>
            <a:spLocks/>
          </p:cNvSpPr>
          <p:nvPr/>
        </p:nvSpPr>
        <p:spPr bwMode="auto">
          <a:xfrm>
            <a:off x="6573838" y="4730750"/>
            <a:ext cx="823912" cy="673100"/>
          </a:xfrm>
          <a:custGeom>
            <a:avLst/>
            <a:gdLst>
              <a:gd name="T0" fmla="*/ 2147483647 w 392"/>
              <a:gd name="T1" fmla="*/ 2147483647 h 334"/>
              <a:gd name="T2" fmla="*/ 2147483647 w 392"/>
              <a:gd name="T3" fmla="*/ 2147483647 h 334"/>
              <a:gd name="T4" fmla="*/ 2147483647 w 392"/>
              <a:gd name="T5" fmla="*/ 2147483647 h 334"/>
              <a:gd name="T6" fmla="*/ 2147483647 w 392"/>
              <a:gd name="T7" fmla="*/ 2147483647 h 334"/>
              <a:gd name="T8" fmla="*/ 2147483647 w 392"/>
              <a:gd name="T9" fmla="*/ 2147483647 h 334"/>
              <a:gd name="T10" fmla="*/ 2147483647 w 392"/>
              <a:gd name="T11" fmla="*/ 2147483647 h 334"/>
              <a:gd name="T12" fmla="*/ 2147483647 w 392"/>
              <a:gd name="T13" fmla="*/ 0 h 334"/>
              <a:gd name="T14" fmla="*/ 2147483647 w 392"/>
              <a:gd name="T15" fmla="*/ 2147483647 h 334"/>
              <a:gd name="T16" fmla="*/ 2147483647 w 392"/>
              <a:gd name="T17" fmla="*/ 2147483647 h 334"/>
              <a:gd name="T18" fmla="*/ 2147483647 w 392"/>
              <a:gd name="T19" fmla="*/ 2147483647 h 334"/>
              <a:gd name="T20" fmla="*/ 2147483647 w 392"/>
              <a:gd name="T21" fmla="*/ 2147483647 h 334"/>
              <a:gd name="T22" fmla="*/ 2147483647 w 392"/>
              <a:gd name="T23" fmla="*/ 2147483647 h 334"/>
              <a:gd name="T24" fmla="*/ 2147483647 w 392"/>
              <a:gd name="T25" fmla="*/ 2147483647 h 334"/>
              <a:gd name="T26" fmla="*/ 2147483647 w 392"/>
              <a:gd name="T27" fmla="*/ 2147483647 h 334"/>
              <a:gd name="T28" fmla="*/ 2147483647 w 392"/>
              <a:gd name="T29" fmla="*/ 2147483647 h 334"/>
              <a:gd name="T30" fmla="*/ 2147483647 w 392"/>
              <a:gd name="T31" fmla="*/ 2147483647 h 334"/>
              <a:gd name="T32" fmla="*/ 2147483647 w 392"/>
              <a:gd name="T33" fmla="*/ 2147483647 h 334"/>
              <a:gd name="T34" fmla="*/ 2147483647 w 392"/>
              <a:gd name="T35" fmla="*/ 2147483647 h 334"/>
              <a:gd name="T36" fmla="*/ 2147483647 w 392"/>
              <a:gd name="T37" fmla="*/ 2147483647 h 334"/>
              <a:gd name="T38" fmla="*/ 2147483647 w 392"/>
              <a:gd name="T39" fmla="*/ 2147483647 h 334"/>
              <a:gd name="T40" fmla="*/ 2147483647 w 392"/>
              <a:gd name="T41" fmla="*/ 2147483647 h 334"/>
              <a:gd name="T42" fmla="*/ 2147483647 w 392"/>
              <a:gd name="T43" fmla="*/ 2147483647 h 334"/>
              <a:gd name="T44" fmla="*/ 2147483647 w 392"/>
              <a:gd name="T45" fmla="*/ 2147483647 h 334"/>
              <a:gd name="T46" fmla="*/ 2147483647 w 392"/>
              <a:gd name="T47" fmla="*/ 2147483647 h 334"/>
              <a:gd name="T48" fmla="*/ 2147483647 w 392"/>
              <a:gd name="T49" fmla="*/ 2147483647 h 334"/>
              <a:gd name="T50" fmla="*/ 2147483647 w 392"/>
              <a:gd name="T51" fmla="*/ 2147483647 h 334"/>
              <a:gd name="T52" fmla="*/ 2147483647 w 392"/>
              <a:gd name="T53" fmla="*/ 2147483647 h 334"/>
              <a:gd name="T54" fmla="*/ 2147483647 w 392"/>
              <a:gd name="T55" fmla="*/ 2147483647 h 334"/>
              <a:gd name="T56" fmla="*/ 2147483647 w 392"/>
              <a:gd name="T57" fmla="*/ 2147483647 h 334"/>
              <a:gd name="T58" fmla="*/ 2147483647 w 392"/>
              <a:gd name="T59" fmla="*/ 2147483647 h 334"/>
              <a:gd name="T60" fmla="*/ 2147483647 w 392"/>
              <a:gd name="T61" fmla="*/ 2147483647 h 334"/>
              <a:gd name="T62" fmla="*/ 2147483647 w 392"/>
              <a:gd name="T63" fmla="*/ 2147483647 h 334"/>
              <a:gd name="T64" fmla="*/ 2147483647 w 392"/>
              <a:gd name="T65" fmla="*/ 2147483647 h 334"/>
              <a:gd name="T66" fmla="*/ 2147483647 w 392"/>
              <a:gd name="T67" fmla="*/ 2147483647 h 334"/>
              <a:gd name="T68" fmla="*/ 2147483647 w 392"/>
              <a:gd name="T69" fmla="*/ 2147483647 h 334"/>
              <a:gd name="T70" fmla="*/ 2147483647 w 392"/>
              <a:gd name="T71" fmla="*/ 2147483647 h 334"/>
              <a:gd name="T72" fmla="*/ 2147483647 w 392"/>
              <a:gd name="T73" fmla="*/ 2147483647 h 334"/>
              <a:gd name="T74" fmla="*/ 2147483647 w 392"/>
              <a:gd name="T75" fmla="*/ 2147483647 h 334"/>
              <a:gd name="T76" fmla="*/ 2147483647 w 392"/>
              <a:gd name="T77" fmla="*/ 2147483647 h 334"/>
              <a:gd name="T78" fmla="*/ 2147483647 w 392"/>
              <a:gd name="T79" fmla="*/ 2147483647 h 334"/>
              <a:gd name="T80" fmla="*/ 2147483647 w 392"/>
              <a:gd name="T81" fmla="*/ 2147483647 h 334"/>
              <a:gd name="T82" fmla="*/ 2147483647 w 392"/>
              <a:gd name="T83" fmla="*/ 2147483647 h 334"/>
              <a:gd name="T84" fmla="*/ 2147483647 w 392"/>
              <a:gd name="T85" fmla="*/ 2147483647 h 334"/>
              <a:gd name="T86" fmla="*/ 0 w 392"/>
              <a:gd name="T87" fmla="*/ 2147483647 h 334"/>
              <a:gd name="T88" fmla="*/ 2147483647 w 392"/>
              <a:gd name="T89" fmla="*/ 2147483647 h 334"/>
              <a:gd name="T90" fmla="*/ 2147483647 w 392"/>
              <a:gd name="T91" fmla="*/ 2147483647 h 334"/>
              <a:gd name="T92" fmla="*/ 2147483647 w 392"/>
              <a:gd name="T93" fmla="*/ 2147483647 h 334"/>
              <a:gd name="T94" fmla="*/ 2147483647 w 392"/>
              <a:gd name="T95" fmla="*/ 2147483647 h 334"/>
              <a:gd name="T96" fmla="*/ 2147483647 w 392"/>
              <a:gd name="T97" fmla="*/ 2147483647 h 3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92" h="334">
                <a:moveTo>
                  <a:pt x="16" y="92"/>
                </a:moveTo>
                <a:lnTo>
                  <a:pt x="16" y="66"/>
                </a:lnTo>
                <a:lnTo>
                  <a:pt x="126" y="66"/>
                </a:lnTo>
                <a:lnTo>
                  <a:pt x="162" y="66"/>
                </a:lnTo>
                <a:lnTo>
                  <a:pt x="162" y="92"/>
                </a:lnTo>
                <a:lnTo>
                  <a:pt x="176" y="92"/>
                </a:lnTo>
                <a:lnTo>
                  <a:pt x="176" y="0"/>
                </a:lnTo>
                <a:lnTo>
                  <a:pt x="198" y="2"/>
                </a:lnTo>
                <a:lnTo>
                  <a:pt x="248" y="38"/>
                </a:lnTo>
                <a:lnTo>
                  <a:pt x="256" y="38"/>
                </a:lnTo>
                <a:lnTo>
                  <a:pt x="268" y="32"/>
                </a:lnTo>
                <a:lnTo>
                  <a:pt x="276" y="36"/>
                </a:lnTo>
                <a:lnTo>
                  <a:pt x="278" y="40"/>
                </a:lnTo>
                <a:lnTo>
                  <a:pt x="272" y="44"/>
                </a:lnTo>
                <a:lnTo>
                  <a:pt x="264" y="46"/>
                </a:lnTo>
                <a:lnTo>
                  <a:pt x="260" y="54"/>
                </a:lnTo>
                <a:lnTo>
                  <a:pt x="258" y="64"/>
                </a:lnTo>
                <a:lnTo>
                  <a:pt x="264" y="72"/>
                </a:lnTo>
                <a:lnTo>
                  <a:pt x="268" y="74"/>
                </a:lnTo>
                <a:lnTo>
                  <a:pt x="276" y="72"/>
                </a:lnTo>
                <a:lnTo>
                  <a:pt x="288" y="58"/>
                </a:lnTo>
                <a:lnTo>
                  <a:pt x="298" y="56"/>
                </a:lnTo>
                <a:lnTo>
                  <a:pt x="314" y="62"/>
                </a:lnTo>
                <a:lnTo>
                  <a:pt x="326" y="80"/>
                </a:lnTo>
                <a:lnTo>
                  <a:pt x="334" y="84"/>
                </a:lnTo>
                <a:lnTo>
                  <a:pt x="340" y="84"/>
                </a:lnTo>
                <a:lnTo>
                  <a:pt x="360" y="74"/>
                </a:lnTo>
                <a:lnTo>
                  <a:pt x="368" y="76"/>
                </a:lnTo>
                <a:lnTo>
                  <a:pt x="374" y="80"/>
                </a:lnTo>
                <a:lnTo>
                  <a:pt x="380" y="88"/>
                </a:lnTo>
                <a:lnTo>
                  <a:pt x="380" y="124"/>
                </a:lnTo>
                <a:lnTo>
                  <a:pt x="382" y="130"/>
                </a:lnTo>
                <a:lnTo>
                  <a:pt x="392" y="134"/>
                </a:lnTo>
                <a:lnTo>
                  <a:pt x="390" y="150"/>
                </a:lnTo>
                <a:lnTo>
                  <a:pt x="374" y="148"/>
                </a:lnTo>
                <a:lnTo>
                  <a:pt x="374" y="144"/>
                </a:lnTo>
                <a:lnTo>
                  <a:pt x="360" y="144"/>
                </a:lnTo>
                <a:lnTo>
                  <a:pt x="360" y="168"/>
                </a:lnTo>
                <a:lnTo>
                  <a:pt x="300" y="166"/>
                </a:lnTo>
                <a:lnTo>
                  <a:pt x="296" y="258"/>
                </a:lnTo>
                <a:lnTo>
                  <a:pt x="294" y="334"/>
                </a:lnTo>
                <a:lnTo>
                  <a:pt x="220" y="326"/>
                </a:lnTo>
                <a:lnTo>
                  <a:pt x="2" y="326"/>
                </a:lnTo>
                <a:lnTo>
                  <a:pt x="0" y="166"/>
                </a:lnTo>
                <a:lnTo>
                  <a:pt x="16" y="166"/>
                </a:lnTo>
                <a:lnTo>
                  <a:pt x="16" y="92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2" name="Freeform 373">
            <a:extLst>
              <a:ext uri="{FF2B5EF4-FFF2-40B4-BE49-F238E27FC236}">
                <a16:creationId xmlns:a16="http://schemas.microsoft.com/office/drawing/2014/main" id="{BC8D210D-9238-8546-FF87-101BBDD54087}"/>
              </a:ext>
            </a:extLst>
          </p:cNvPr>
          <p:cNvSpPr>
            <a:spLocks/>
          </p:cNvSpPr>
          <p:nvPr/>
        </p:nvSpPr>
        <p:spPr bwMode="auto">
          <a:xfrm>
            <a:off x="7192963" y="4822825"/>
            <a:ext cx="1014412" cy="1036638"/>
          </a:xfrm>
          <a:custGeom>
            <a:avLst/>
            <a:gdLst>
              <a:gd name="T0" fmla="*/ 2147483647 w 482"/>
              <a:gd name="T1" fmla="*/ 2147483647 h 514"/>
              <a:gd name="T2" fmla="*/ 2147483647 w 482"/>
              <a:gd name="T3" fmla="*/ 2147483647 h 514"/>
              <a:gd name="T4" fmla="*/ 2147483647 w 482"/>
              <a:gd name="T5" fmla="*/ 2147483647 h 514"/>
              <a:gd name="T6" fmla="*/ 2147483647 w 482"/>
              <a:gd name="T7" fmla="*/ 2147483647 h 514"/>
              <a:gd name="T8" fmla="*/ 2147483647 w 482"/>
              <a:gd name="T9" fmla="*/ 2147483647 h 514"/>
              <a:gd name="T10" fmla="*/ 2147483647 w 482"/>
              <a:gd name="T11" fmla="*/ 2147483647 h 514"/>
              <a:gd name="T12" fmla="*/ 2147483647 w 482"/>
              <a:gd name="T13" fmla="*/ 2147483647 h 514"/>
              <a:gd name="T14" fmla="*/ 2147483647 w 482"/>
              <a:gd name="T15" fmla="*/ 2147483647 h 514"/>
              <a:gd name="T16" fmla="*/ 2147483647 w 482"/>
              <a:gd name="T17" fmla="*/ 2147483647 h 514"/>
              <a:gd name="T18" fmla="*/ 2147483647 w 482"/>
              <a:gd name="T19" fmla="*/ 2147483647 h 514"/>
              <a:gd name="T20" fmla="*/ 2147483647 w 482"/>
              <a:gd name="T21" fmla="*/ 2147483647 h 514"/>
              <a:gd name="T22" fmla="*/ 2147483647 w 482"/>
              <a:gd name="T23" fmla="*/ 2147483647 h 514"/>
              <a:gd name="T24" fmla="*/ 2147483647 w 482"/>
              <a:gd name="T25" fmla="*/ 2147483647 h 514"/>
              <a:gd name="T26" fmla="*/ 2147483647 w 482"/>
              <a:gd name="T27" fmla="*/ 2147483647 h 514"/>
              <a:gd name="T28" fmla="*/ 2147483647 w 482"/>
              <a:gd name="T29" fmla="*/ 2147483647 h 514"/>
              <a:gd name="T30" fmla="*/ 2147483647 w 482"/>
              <a:gd name="T31" fmla="*/ 2147483647 h 514"/>
              <a:gd name="T32" fmla="*/ 2147483647 w 482"/>
              <a:gd name="T33" fmla="*/ 2147483647 h 514"/>
              <a:gd name="T34" fmla="*/ 2147483647 w 482"/>
              <a:gd name="T35" fmla="*/ 2147483647 h 514"/>
              <a:gd name="T36" fmla="*/ 2147483647 w 482"/>
              <a:gd name="T37" fmla="*/ 2147483647 h 514"/>
              <a:gd name="T38" fmla="*/ 2147483647 w 482"/>
              <a:gd name="T39" fmla="*/ 2147483647 h 514"/>
              <a:gd name="T40" fmla="*/ 2147483647 w 482"/>
              <a:gd name="T41" fmla="*/ 2147483647 h 514"/>
              <a:gd name="T42" fmla="*/ 2147483647 w 482"/>
              <a:gd name="T43" fmla="*/ 2147483647 h 514"/>
              <a:gd name="T44" fmla="*/ 2147483647 w 482"/>
              <a:gd name="T45" fmla="*/ 2147483647 h 514"/>
              <a:gd name="T46" fmla="*/ 2147483647 w 482"/>
              <a:gd name="T47" fmla="*/ 2147483647 h 514"/>
              <a:gd name="T48" fmla="*/ 2147483647 w 482"/>
              <a:gd name="T49" fmla="*/ 2147483647 h 514"/>
              <a:gd name="T50" fmla="*/ 2147483647 w 482"/>
              <a:gd name="T51" fmla="*/ 2147483647 h 514"/>
              <a:gd name="T52" fmla="*/ 2147483647 w 482"/>
              <a:gd name="T53" fmla="*/ 2147483647 h 514"/>
              <a:gd name="T54" fmla="*/ 2147483647 w 482"/>
              <a:gd name="T55" fmla="*/ 2147483647 h 514"/>
              <a:gd name="T56" fmla="*/ 2147483647 w 482"/>
              <a:gd name="T57" fmla="*/ 2147483647 h 514"/>
              <a:gd name="T58" fmla="*/ 2147483647 w 482"/>
              <a:gd name="T59" fmla="*/ 2147483647 h 514"/>
              <a:gd name="T60" fmla="*/ 2147483647 w 482"/>
              <a:gd name="T61" fmla="*/ 2147483647 h 514"/>
              <a:gd name="T62" fmla="*/ 2147483647 w 482"/>
              <a:gd name="T63" fmla="*/ 2147483647 h 514"/>
              <a:gd name="T64" fmla="*/ 2147483647 w 482"/>
              <a:gd name="T65" fmla="*/ 2147483647 h 514"/>
              <a:gd name="T66" fmla="*/ 2147483647 w 482"/>
              <a:gd name="T67" fmla="*/ 2147483647 h 514"/>
              <a:gd name="T68" fmla="*/ 2147483647 w 482"/>
              <a:gd name="T69" fmla="*/ 2147483647 h 514"/>
              <a:gd name="T70" fmla="*/ 2147483647 w 482"/>
              <a:gd name="T71" fmla="*/ 2147483647 h 514"/>
              <a:gd name="T72" fmla="*/ 2147483647 w 482"/>
              <a:gd name="T73" fmla="*/ 2147483647 h 514"/>
              <a:gd name="T74" fmla="*/ 2147483647 w 482"/>
              <a:gd name="T75" fmla="*/ 2147483647 h 514"/>
              <a:gd name="T76" fmla="*/ 2147483647 w 482"/>
              <a:gd name="T77" fmla="*/ 2147483647 h 514"/>
              <a:gd name="T78" fmla="*/ 2147483647 w 482"/>
              <a:gd name="T79" fmla="*/ 2147483647 h 514"/>
              <a:gd name="T80" fmla="*/ 2147483647 w 482"/>
              <a:gd name="T81" fmla="*/ 2147483647 h 514"/>
              <a:gd name="T82" fmla="*/ 2147483647 w 482"/>
              <a:gd name="T83" fmla="*/ 2147483647 h 514"/>
              <a:gd name="T84" fmla="*/ 2147483647 w 482"/>
              <a:gd name="T85" fmla="*/ 2147483647 h 514"/>
              <a:gd name="T86" fmla="*/ 2147483647 w 482"/>
              <a:gd name="T87" fmla="*/ 2147483647 h 514"/>
              <a:gd name="T88" fmla="*/ 2147483647 w 482"/>
              <a:gd name="T89" fmla="*/ 2147483647 h 514"/>
              <a:gd name="T90" fmla="*/ 2147483647 w 482"/>
              <a:gd name="T91" fmla="*/ 2147483647 h 514"/>
              <a:gd name="T92" fmla="*/ 2147483647 w 482"/>
              <a:gd name="T93" fmla="*/ 2147483647 h 514"/>
              <a:gd name="T94" fmla="*/ 2147483647 w 482"/>
              <a:gd name="T95" fmla="*/ 2147483647 h 514"/>
              <a:gd name="T96" fmla="*/ 2147483647 w 482"/>
              <a:gd name="T97" fmla="*/ 2147483647 h 514"/>
              <a:gd name="T98" fmla="*/ 2147483647 w 482"/>
              <a:gd name="T99" fmla="*/ 2147483647 h 514"/>
              <a:gd name="T100" fmla="*/ 2147483647 w 482"/>
              <a:gd name="T101" fmla="*/ 2147483647 h 514"/>
              <a:gd name="T102" fmla="*/ 2147483647 w 482"/>
              <a:gd name="T103" fmla="*/ 2147483647 h 514"/>
              <a:gd name="T104" fmla="*/ 2147483647 w 482"/>
              <a:gd name="T105" fmla="*/ 2147483647 h 514"/>
              <a:gd name="T106" fmla="*/ 2147483647 w 482"/>
              <a:gd name="T107" fmla="*/ 2147483647 h 514"/>
              <a:gd name="T108" fmla="*/ 2147483647 w 482"/>
              <a:gd name="T109" fmla="*/ 2147483647 h 514"/>
              <a:gd name="T110" fmla="*/ 2147483647 w 482"/>
              <a:gd name="T111" fmla="*/ 2147483647 h 514"/>
              <a:gd name="T112" fmla="*/ 2147483647 w 482"/>
              <a:gd name="T113" fmla="*/ 2147483647 h 514"/>
              <a:gd name="T114" fmla="*/ 2147483647 w 482"/>
              <a:gd name="T115" fmla="*/ 2147483647 h 514"/>
              <a:gd name="T116" fmla="*/ 2147483647 w 482"/>
              <a:gd name="T117" fmla="*/ 2147483647 h 514"/>
              <a:gd name="T118" fmla="*/ 2147483647 w 482"/>
              <a:gd name="T119" fmla="*/ 0 h 514"/>
              <a:gd name="T120" fmla="*/ 2147483647 w 482"/>
              <a:gd name="T121" fmla="*/ 0 h 5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82" h="514">
                <a:moveTo>
                  <a:pt x="426" y="0"/>
                </a:moveTo>
                <a:lnTo>
                  <a:pt x="430" y="8"/>
                </a:lnTo>
                <a:lnTo>
                  <a:pt x="448" y="20"/>
                </a:lnTo>
                <a:lnTo>
                  <a:pt x="452" y="20"/>
                </a:lnTo>
                <a:lnTo>
                  <a:pt x="472" y="16"/>
                </a:lnTo>
                <a:lnTo>
                  <a:pt x="478" y="20"/>
                </a:lnTo>
                <a:lnTo>
                  <a:pt x="482" y="28"/>
                </a:lnTo>
                <a:lnTo>
                  <a:pt x="482" y="36"/>
                </a:lnTo>
                <a:lnTo>
                  <a:pt x="472" y="54"/>
                </a:lnTo>
                <a:lnTo>
                  <a:pt x="472" y="72"/>
                </a:lnTo>
                <a:lnTo>
                  <a:pt x="470" y="76"/>
                </a:lnTo>
                <a:lnTo>
                  <a:pt x="464" y="80"/>
                </a:lnTo>
                <a:lnTo>
                  <a:pt x="452" y="82"/>
                </a:lnTo>
                <a:lnTo>
                  <a:pt x="446" y="82"/>
                </a:lnTo>
                <a:lnTo>
                  <a:pt x="434" y="86"/>
                </a:lnTo>
                <a:lnTo>
                  <a:pt x="412" y="82"/>
                </a:lnTo>
                <a:lnTo>
                  <a:pt x="402" y="84"/>
                </a:lnTo>
                <a:lnTo>
                  <a:pt x="406" y="104"/>
                </a:lnTo>
                <a:lnTo>
                  <a:pt x="412" y="108"/>
                </a:lnTo>
                <a:lnTo>
                  <a:pt x="420" y="118"/>
                </a:lnTo>
                <a:lnTo>
                  <a:pt x="420" y="128"/>
                </a:lnTo>
                <a:lnTo>
                  <a:pt x="412" y="134"/>
                </a:lnTo>
                <a:lnTo>
                  <a:pt x="402" y="136"/>
                </a:lnTo>
                <a:lnTo>
                  <a:pt x="394" y="130"/>
                </a:lnTo>
                <a:lnTo>
                  <a:pt x="378" y="100"/>
                </a:lnTo>
                <a:lnTo>
                  <a:pt x="368" y="106"/>
                </a:lnTo>
                <a:lnTo>
                  <a:pt x="362" y="114"/>
                </a:lnTo>
                <a:lnTo>
                  <a:pt x="342" y="114"/>
                </a:lnTo>
                <a:lnTo>
                  <a:pt x="336" y="116"/>
                </a:lnTo>
                <a:lnTo>
                  <a:pt x="330" y="122"/>
                </a:lnTo>
                <a:lnTo>
                  <a:pt x="330" y="126"/>
                </a:lnTo>
                <a:lnTo>
                  <a:pt x="330" y="136"/>
                </a:lnTo>
                <a:lnTo>
                  <a:pt x="334" y="140"/>
                </a:lnTo>
                <a:lnTo>
                  <a:pt x="368" y="150"/>
                </a:lnTo>
                <a:lnTo>
                  <a:pt x="378" y="154"/>
                </a:lnTo>
                <a:lnTo>
                  <a:pt x="386" y="162"/>
                </a:lnTo>
                <a:lnTo>
                  <a:pt x="386" y="164"/>
                </a:lnTo>
                <a:lnTo>
                  <a:pt x="374" y="180"/>
                </a:lnTo>
                <a:lnTo>
                  <a:pt x="342" y="216"/>
                </a:lnTo>
                <a:lnTo>
                  <a:pt x="340" y="226"/>
                </a:lnTo>
                <a:lnTo>
                  <a:pt x="344" y="236"/>
                </a:lnTo>
                <a:lnTo>
                  <a:pt x="360" y="260"/>
                </a:lnTo>
                <a:lnTo>
                  <a:pt x="374" y="266"/>
                </a:lnTo>
                <a:lnTo>
                  <a:pt x="394" y="272"/>
                </a:lnTo>
                <a:lnTo>
                  <a:pt x="398" y="280"/>
                </a:lnTo>
                <a:lnTo>
                  <a:pt x="400" y="284"/>
                </a:lnTo>
                <a:lnTo>
                  <a:pt x="400" y="292"/>
                </a:lnTo>
                <a:lnTo>
                  <a:pt x="394" y="298"/>
                </a:lnTo>
                <a:lnTo>
                  <a:pt x="376" y="304"/>
                </a:lnTo>
                <a:lnTo>
                  <a:pt x="356" y="290"/>
                </a:lnTo>
                <a:lnTo>
                  <a:pt x="332" y="292"/>
                </a:lnTo>
                <a:lnTo>
                  <a:pt x="318" y="298"/>
                </a:lnTo>
                <a:lnTo>
                  <a:pt x="306" y="288"/>
                </a:lnTo>
                <a:lnTo>
                  <a:pt x="300" y="288"/>
                </a:lnTo>
                <a:lnTo>
                  <a:pt x="296" y="290"/>
                </a:lnTo>
                <a:lnTo>
                  <a:pt x="290" y="300"/>
                </a:lnTo>
                <a:lnTo>
                  <a:pt x="294" y="306"/>
                </a:lnTo>
                <a:lnTo>
                  <a:pt x="292" y="316"/>
                </a:lnTo>
                <a:lnTo>
                  <a:pt x="292" y="318"/>
                </a:lnTo>
                <a:lnTo>
                  <a:pt x="290" y="330"/>
                </a:lnTo>
                <a:lnTo>
                  <a:pt x="292" y="334"/>
                </a:lnTo>
                <a:lnTo>
                  <a:pt x="300" y="344"/>
                </a:lnTo>
                <a:lnTo>
                  <a:pt x="312" y="354"/>
                </a:lnTo>
                <a:lnTo>
                  <a:pt x="318" y="354"/>
                </a:lnTo>
                <a:lnTo>
                  <a:pt x="330" y="352"/>
                </a:lnTo>
                <a:lnTo>
                  <a:pt x="344" y="344"/>
                </a:lnTo>
                <a:lnTo>
                  <a:pt x="352" y="344"/>
                </a:lnTo>
                <a:lnTo>
                  <a:pt x="360" y="354"/>
                </a:lnTo>
                <a:lnTo>
                  <a:pt x="368" y="368"/>
                </a:lnTo>
                <a:lnTo>
                  <a:pt x="372" y="368"/>
                </a:lnTo>
                <a:lnTo>
                  <a:pt x="370" y="376"/>
                </a:lnTo>
                <a:lnTo>
                  <a:pt x="368" y="380"/>
                </a:lnTo>
                <a:lnTo>
                  <a:pt x="364" y="382"/>
                </a:lnTo>
                <a:lnTo>
                  <a:pt x="352" y="388"/>
                </a:lnTo>
                <a:lnTo>
                  <a:pt x="338" y="394"/>
                </a:lnTo>
                <a:lnTo>
                  <a:pt x="330" y="394"/>
                </a:lnTo>
                <a:lnTo>
                  <a:pt x="300" y="380"/>
                </a:lnTo>
                <a:lnTo>
                  <a:pt x="280" y="352"/>
                </a:lnTo>
                <a:lnTo>
                  <a:pt x="268" y="356"/>
                </a:lnTo>
                <a:lnTo>
                  <a:pt x="248" y="358"/>
                </a:lnTo>
                <a:lnTo>
                  <a:pt x="244" y="360"/>
                </a:lnTo>
                <a:lnTo>
                  <a:pt x="238" y="364"/>
                </a:lnTo>
                <a:lnTo>
                  <a:pt x="232" y="372"/>
                </a:lnTo>
                <a:lnTo>
                  <a:pt x="232" y="380"/>
                </a:lnTo>
                <a:lnTo>
                  <a:pt x="232" y="384"/>
                </a:lnTo>
                <a:lnTo>
                  <a:pt x="242" y="392"/>
                </a:lnTo>
                <a:lnTo>
                  <a:pt x="264" y="398"/>
                </a:lnTo>
                <a:lnTo>
                  <a:pt x="278" y="406"/>
                </a:lnTo>
                <a:lnTo>
                  <a:pt x="296" y="424"/>
                </a:lnTo>
                <a:lnTo>
                  <a:pt x="300" y="434"/>
                </a:lnTo>
                <a:lnTo>
                  <a:pt x="300" y="440"/>
                </a:lnTo>
                <a:lnTo>
                  <a:pt x="298" y="448"/>
                </a:lnTo>
                <a:lnTo>
                  <a:pt x="286" y="460"/>
                </a:lnTo>
                <a:lnTo>
                  <a:pt x="266" y="460"/>
                </a:lnTo>
                <a:lnTo>
                  <a:pt x="254" y="468"/>
                </a:lnTo>
                <a:lnTo>
                  <a:pt x="234" y="472"/>
                </a:lnTo>
                <a:lnTo>
                  <a:pt x="230" y="476"/>
                </a:lnTo>
                <a:lnTo>
                  <a:pt x="220" y="476"/>
                </a:lnTo>
                <a:lnTo>
                  <a:pt x="220" y="514"/>
                </a:lnTo>
                <a:lnTo>
                  <a:pt x="166" y="514"/>
                </a:lnTo>
                <a:lnTo>
                  <a:pt x="166" y="508"/>
                </a:lnTo>
                <a:lnTo>
                  <a:pt x="158" y="506"/>
                </a:lnTo>
                <a:lnTo>
                  <a:pt x="158" y="500"/>
                </a:lnTo>
                <a:lnTo>
                  <a:pt x="150" y="500"/>
                </a:lnTo>
                <a:lnTo>
                  <a:pt x="150" y="512"/>
                </a:lnTo>
                <a:lnTo>
                  <a:pt x="146" y="512"/>
                </a:lnTo>
                <a:lnTo>
                  <a:pt x="148" y="474"/>
                </a:lnTo>
                <a:lnTo>
                  <a:pt x="74" y="474"/>
                </a:lnTo>
                <a:lnTo>
                  <a:pt x="76" y="290"/>
                </a:lnTo>
                <a:lnTo>
                  <a:pt x="0" y="288"/>
                </a:lnTo>
                <a:lnTo>
                  <a:pt x="2" y="212"/>
                </a:lnTo>
                <a:lnTo>
                  <a:pt x="6" y="120"/>
                </a:lnTo>
                <a:lnTo>
                  <a:pt x="66" y="122"/>
                </a:lnTo>
                <a:lnTo>
                  <a:pt x="66" y="98"/>
                </a:lnTo>
                <a:lnTo>
                  <a:pt x="80" y="98"/>
                </a:lnTo>
                <a:lnTo>
                  <a:pt x="80" y="102"/>
                </a:lnTo>
                <a:lnTo>
                  <a:pt x="96" y="104"/>
                </a:lnTo>
                <a:lnTo>
                  <a:pt x="98" y="88"/>
                </a:lnTo>
                <a:lnTo>
                  <a:pt x="106" y="98"/>
                </a:lnTo>
                <a:lnTo>
                  <a:pt x="116" y="116"/>
                </a:lnTo>
                <a:lnTo>
                  <a:pt x="122" y="118"/>
                </a:lnTo>
                <a:lnTo>
                  <a:pt x="132" y="116"/>
                </a:lnTo>
                <a:lnTo>
                  <a:pt x="146" y="100"/>
                </a:lnTo>
                <a:lnTo>
                  <a:pt x="156" y="98"/>
                </a:lnTo>
                <a:lnTo>
                  <a:pt x="160" y="98"/>
                </a:lnTo>
                <a:lnTo>
                  <a:pt x="168" y="102"/>
                </a:lnTo>
                <a:lnTo>
                  <a:pt x="170" y="112"/>
                </a:lnTo>
                <a:lnTo>
                  <a:pt x="160" y="120"/>
                </a:lnTo>
                <a:lnTo>
                  <a:pt x="148" y="126"/>
                </a:lnTo>
                <a:lnTo>
                  <a:pt x="142" y="130"/>
                </a:lnTo>
                <a:lnTo>
                  <a:pt x="142" y="136"/>
                </a:lnTo>
                <a:lnTo>
                  <a:pt x="146" y="140"/>
                </a:lnTo>
                <a:lnTo>
                  <a:pt x="176" y="136"/>
                </a:lnTo>
                <a:lnTo>
                  <a:pt x="192" y="124"/>
                </a:lnTo>
                <a:lnTo>
                  <a:pt x="196" y="124"/>
                </a:lnTo>
                <a:lnTo>
                  <a:pt x="204" y="124"/>
                </a:lnTo>
                <a:lnTo>
                  <a:pt x="208" y="138"/>
                </a:lnTo>
                <a:lnTo>
                  <a:pt x="214" y="140"/>
                </a:lnTo>
                <a:lnTo>
                  <a:pt x="218" y="138"/>
                </a:lnTo>
                <a:lnTo>
                  <a:pt x="224" y="122"/>
                </a:lnTo>
                <a:lnTo>
                  <a:pt x="232" y="120"/>
                </a:lnTo>
                <a:lnTo>
                  <a:pt x="238" y="120"/>
                </a:lnTo>
                <a:lnTo>
                  <a:pt x="242" y="124"/>
                </a:lnTo>
                <a:lnTo>
                  <a:pt x="246" y="140"/>
                </a:lnTo>
                <a:lnTo>
                  <a:pt x="254" y="142"/>
                </a:lnTo>
                <a:lnTo>
                  <a:pt x="266" y="138"/>
                </a:lnTo>
                <a:lnTo>
                  <a:pt x="274" y="138"/>
                </a:lnTo>
                <a:lnTo>
                  <a:pt x="278" y="142"/>
                </a:lnTo>
                <a:lnTo>
                  <a:pt x="280" y="150"/>
                </a:lnTo>
                <a:lnTo>
                  <a:pt x="286" y="154"/>
                </a:lnTo>
                <a:lnTo>
                  <a:pt x="288" y="150"/>
                </a:lnTo>
                <a:lnTo>
                  <a:pt x="294" y="148"/>
                </a:lnTo>
                <a:lnTo>
                  <a:pt x="294" y="142"/>
                </a:lnTo>
                <a:lnTo>
                  <a:pt x="300" y="140"/>
                </a:lnTo>
                <a:lnTo>
                  <a:pt x="290" y="124"/>
                </a:lnTo>
                <a:lnTo>
                  <a:pt x="282" y="120"/>
                </a:lnTo>
                <a:lnTo>
                  <a:pt x="284" y="108"/>
                </a:lnTo>
                <a:lnTo>
                  <a:pt x="278" y="92"/>
                </a:lnTo>
                <a:lnTo>
                  <a:pt x="270" y="88"/>
                </a:lnTo>
                <a:lnTo>
                  <a:pt x="262" y="86"/>
                </a:lnTo>
                <a:lnTo>
                  <a:pt x="262" y="76"/>
                </a:lnTo>
                <a:lnTo>
                  <a:pt x="256" y="72"/>
                </a:lnTo>
                <a:lnTo>
                  <a:pt x="254" y="56"/>
                </a:lnTo>
                <a:lnTo>
                  <a:pt x="260" y="48"/>
                </a:lnTo>
                <a:lnTo>
                  <a:pt x="256" y="40"/>
                </a:lnTo>
                <a:lnTo>
                  <a:pt x="264" y="40"/>
                </a:lnTo>
                <a:lnTo>
                  <a:pt x="262" y="32"/>
                </a:lnTo>
                <a:lnTo>
                  <a:pt x="276" y="20"/>
                </a:lnTo>
                <a:lnTo>
                  <a:pt x="278" y="22"/>
                </a:lnTo>
                <a:lnTo>
                  <a:pt x="282" y="28"/>
                </a:lnTo>
                <a:lnTo>
                  <a:pt x="288" y="30"/>
                </a:lnTo>
                <a:lnTo>
                  <a:pt x="288" y="26"/>
                </a:lnTo>
                <a:lnTo>
                  <a:pt x="288" y="12"/>
                </a:lnTo>
                <a:lnTo>
                  <a:pt x="294" y="14"/>
                </a:lnTo>
                <a:lnTo>
                  <a:pt x="292" y="10"/>
                </a:lnTo>
                <a:lnTo>
                  <a:pt x="294" y="6"/>
                </a:lnTo>
                <a:lnTo>
                  <a:pt x="300" y="10"/>
                </a:lnTo>
                <a:lnTo>
                  <a:pt x="306" y="10"/>
                </a:lnTo>
                <a:lnTo>
                  <a:pt x="310" y="0"/>
                </a:lnTo>
                <a:lnTo>
                  <a:pt x="426" y="0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3" name="Freeform 374">
            <a:extLst>
              <a:ext uri="{FF2B5EF4-FFF2-40B4-BE49-F238E27FC236}">
                <a16:creationId xmlns:a16="http://schemas.microsoft.com/office/drawing/2014/main" id="{45D83CF1-BA6F-ADB6-B5B7-F7AED89A5DEF}"/>
              </a:ext>
            </a:extLst>
          </p:cNvPr>
          <p:cNvSpPr>
            <a:spLocks/>
          </p:cNvSpPr>
          <p:nvPr/>
        </p:nvSpPr>
        <p:spPr bwMode="auto">
          <a:xfrm>
            <a:off x="6513513" y="5387975"/>
            <a:ext cx="838200" cy="693738"/>
          </a:xfrm>
          <a:custGeom>
            <a:avLst/>
            <a:gdLst>
              <a:gd name="T0" fmla="*/ 2147483647 w 398"/>
              <a:gd name="T1" fmla="*/ 2147483647 h 344"/>
              <a:gd name="T2" fmla="*/ 2147483647 w 398"/>
              <a:gd name="T3" fmla="*/ 2147483647 h 344"/>
              <a:gd name="T4" fmla="*/ 2147483647 w 398"/>
              <a:gd name="T5" fmla="*/ 2147483647 h 344"/>
              <a:gd name="T6" fmla="*/ 2147483647 w 398"/>
              <a:gd name="T7" fmla="*/ 2147483647 h 344"/>
              <a:gd name="T8" fmla="*/ 2147483647 w 398"/>
              <a:gd name="T9" fmla="*/ 2147483647 h 344"/>
              <a:gd name="T10" fmla="*/ 2147483647 w 398"/>
              <a:gd name="T11" fmla="*/ 2147483647 h 344"/>
              <a:gd name="T12" fmla="*/ 2147483647 w 398"/>
              <a:gd name="T13" fmla="*/ 2147483647 h 344"/>
              <a:gd name="T14" fmla="*/ 2147483647 w 398"/>
              <a:gd name="T15" fmla="*/ 2147483647 h 344"/>
              <a:gd name="T16" fmla="*/ 2147483647 w 398"/>
              <a:gd name="T17" fmla="*/ 2147483647 h 344"/>
              <a:gd name="T18" fmla="*/ 2147483647 w 398"/>
              <a:gd name="T19" fmla="*/ 2147483647 h 344"/>
              <a:gd name="T20" fmla="*/ 2147483647 w 398"/>
              <a:gd name="T21" fmla="*/ 2147483647 h 344"/>
              <a:gd name="T22" fmla="*/ 2147483647 w 398"/>
              <a:gd name="T23" fmla="*/ 2147483647 h 344"/>
              <a:gd name="T24" fmla="*/ 0 w 398"/>
              <a:gd name="T25" fmla="*/ 2147483647 h 344"/>
              <a:gd name="T26" fmla="*/ 2147483647 w 398"/>
              <a:gd name="T27" fmla="*/ 2147483647 h 344"/>
              <a:gd name="T28" fmla="*/ 2147483647 w 398"/>
              <a:gd name="T29" fmla="*/ 2147483647 h 344"/>
              <a:gd name="T30" fmla="*/ 2147483647 w 398"/>
              <a:gd name="T31" fmla="*/ 2147483647 h 344"/>
              <a:gd name="T32" fmla="*/ 2147483647 w 398"/>
              <a:gd name="T33" fmla="*/ 2147483647 h 344"/>
              <a:gd name="T34" fmla="*/ 2147483647 w 398"/>
              <a:gd name="T35" fmla="*/ 2147483647 h 344"/>
              <a:gd name="T36" fmla="*/ 2147483647 w 398"/>
              <a:gd name="T37" fmla="*/ 2147483647 h 344"/>
              <a:gd name="T38" fmla="*/ 2147483647 w 398"/>
              <a:gd name="T39" fmla="*/ 2147483647 h 344"/>
              <a:gd name="T40" fmla="*/ 2147483647 w 398"/>
              <a:gd name="T41" fmla="*/ 2147483647 h 344"/>
              <a:gd name="T42" fmla="*/ 2147483647 w 398"/>
              <a:gd name="T43" fmla="*/ 2147483647 h 344"/>
              <a:gd name="T44" fmla="*/ 2147483647 w 398"/>
              <a:gd name="T45" fmla="*/ 2147483647 h 344"/>
              <a:gd name="T46" fmla="*/ 2147483647 w 398"/>
              <a:gd name="T47" fmla="*/ 2147483647 h 344"/>
              <a:gd name="T48" fmla="*/ 2147483647 w 398"/>
              <a:gd name="T49" fmla="*/ 2147483647 h 344"/>
              <a:gd name="T50" fmla="*/ 2147483647 w 398"/>
              <a:gd name="T51" fmla="*/ 2147483647 h 344"/>
              <a:gd name="T52" fmla="*/ 2147483647 w 398"/>
              <a:gd name="T53" fmla="*/ 2147483647 h 344"/>
              <a:gd name="T54" fmla="*/ 2147483647 w 398"/>
              <a:gd name="T55" fmla="*/ 2147483647 h 344"/>
              <a:gd name="T56" fmla="*/ 2147483647 w 398"/>
              <a:gd name="T57" fmla="*/ 0 h 344"/>
              <a:gd name="T58" fmla="*/ 2147483647 w 398"/>
              <a:gd name="T59" fmla="*/ 0 h 344"/>
              <a:gd name="T60" fmla="*/ 2147483647 w 398"/>
              <a:gd name="T61" fmla="*/ 2147483647 h 344"/>
              <a:gd name="T62" fmla="*/ 2147483647 w 398"/>
              <a:gd name="T63" fmla="*/ 2147483647 h 344"/>
              <a:gd name="T64" fmla="*/ 2147483647 w 398"/>
              <a:gd name="T65" fmla="*/ 2147483647 h 344"/>
              <a:gd name="T66" fmla="*/ 2147483647 w 398"/>
              <a:gd name="T67" fmla="*/ 2147483647 h 3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98" h="344">
                <a:moveTo>
                  <a:pt x="322" y="8"/>
                </a:moveTo>
                <a:lnTo>
                  <a:pt x="398" y="10"/>
                </a:lnTo>
                <a:lnTo>
                  <a:pt x="396" y="194"/>
                </a:lnTo>
                <a:lnTo>
                  <a:pt x="394" y="344"/>
                </a:lnTo>
                <a:lnTo>
                  <a:pt x="20" y="336"/>
                </a:lnTo>
                <a:lnTo>
                  <a:pt x="10" y="320"/>
                </a:lnTo>
                <a:lnTo>
                  <a:pt x="14" y="316"/>
                </a:lnTo>
                <a:lnTo>
                  <a:pt x="10" y="310"/>
                </a:lnTo>
                <a:lnTo>
                  <a:pt x="18" y="304"/>
                </a:lnTo>
                <a:lnTo>
                  <a:pt x="16" y="298"/>
                </a:lnTo>
                <a:lnTo>
                  <a:pt x="14" y="300"/>
                </a:lnTo>
                <a:lnTo>
                  <a:pt x="4" y="296"/>
                </a:lnTo>
                <a:lnTo>
                  <a:pt x="0" y="284"/>
                </a:lnTo>
                <a:lnTo>
                  <a:pt x="6" y="276"/>
                </a:lnTo>
                <a:lnTo>
                  <a:pt x="14" y="272"/>
                </a:lnTo>
                <a:lnTo>
                  <a:pt x="6" y="262"/>
                </a:lnTo>
                <a:lnTo>
                  <a:pt x="6" y="254"/>
                </a:lnTo>
                <a:lnTo>
                  <a:pt x="14" y="248"/>
                </a:lnTo>
                <a:lnTo>
                  <a:pt x="10" y="242"/>
                </a:lnTo>
                <a:lnTo>
                  <a:pt x="6" y="240"/>
                </a:lnTo>
                <a:lnTo>
                  <a:pt x="14" y="238"/>
                </a:lnTo>
                <a:lnTo>
                  <a:pt x="14" y="236"/>
                </a:lnTo>
                <a:lnTo>
                  <a:pt x="8" y="236"/>
                </a:lnTo>
                <a:lnTo>
                  <a:pt x="10" y="232"/>
                </a:lnTo>
                <a:lnTo>
                  <a:pt x="6" y="230"/>
                </a:lnTo>
                <a:lnTo>
                  <a:pt x="6" y="224"/>
                </a:lnTo>
                <a:lnTo>
                  <a:pt x="30" y="224"/>
                </a:lnTo>
                <a:lnTo>
                  <a:pt x="30" y="74"/>
                </a:lnTo>
                <a:lnTo>
                  <a:pt x="30" y="0"/>
                </a:lnTo>
                <a:lnTo>
                  <a:pt x="248" y="0"/>
                </a:lnTo>
                <a:lnTo>
                  <a:pt x="322" y="8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65" name="Freeform 375">
            <a:extLst>
              <a:ext uri="{FF2B5EF4-FFF2-40B4-BE49-F238E27FC236}">
                <a16:creationId xmlns:a16="http://schemas.microsoft.com/office/drawing/2014/main" id="{73352E98-D20E-5FA5-C3D8-9164B0C515EB}"/>
              </a:ext>
            </a:extLst>
          </p:cNvPr>
          <p:cNvSpPr>
            <a:spLocks/>
          </p:cNvSpPr>
          <p:nvPr/>
        </p:nvSpPr>
        <p:spPr bwMode="auto">
          <a:xfrm>
            <a:off x="7340601" y="5780088"/>
            <a:ext cx="614363" cy="963612"/>
          </a:xfrm>
          <a:custGeom>
            <a:avLst/>
            <a:gdLst>
              <a:gd name="T0" fmla="*/ 2147483647 w 292"/>
              <a:gd name="T1" fmla="*/ 2147483647 h 478"/>
              <a:gd name="T2" fmla="*/ 2147483647 w 292"/>
              <a:gd name="T3" fmla="*/ 2147483647 h 478"/>
              <a:gd name="T4" fmla="*/ 2147483647 w 292"/>
              <a:gd name="T5" fmla="*/ 2147483647 h 478"/>
              <a:gd name="T6" fmla="*/ 2147483647 w 292"/>
              <a:gd name="T7" fmla="*/ 2147483647 h 478"/>
              <a:gd name="T8" fmla="*/ 2147483647 w 292"/>
              <a:gd name="T9" fmla="*/ 2147483647 h 478"/>
              <a:gd name="T10" fmla="*/ 2147483647 w 292"/>
              <a:gd name="T11" fmla="*/ 2147483647 h 478"/>
              <a:gd name="T12" fmla="*/ 2147483647 w 292"/>
              <a:gd name="T13" fmla="*/ 2147483647 h 478"/>
              <a:gd name="T14" fmla="*/ 2147483647 w 292"/>
              <a:gd name="T15" fmla="*/ 2147483647 h 478"/>
              <a:gd name="T16" fmla="*/ 2147483647 w 292"/>
              <a:gd name="T17" fmla="*/ 2147483647 h 478"/>
              <a:gd name="T18" fmla="*/ 2147483647 w 292"/>
              <a:gd name="T19" fmla="*/ 2147483647 h 478"/>
              <a:gd name="T20" fmla="*/ 2147483647 w 292"/>
              <a:gd name="T21" fmla="*/ 2147483647 h 478"/>
              <a:gd name="T22" fmla="*/ 2147483647 w 292"/>
              <a:gd name="T23" fmla="*/ 2147483647 h 478"/>
              <a:gd name="T24" fmla="*/ 2147483647 w 292"/>
              <a:gd name="T25" fmla="*/ 2147483647 h 478"/>
              <a:gd name="T26" fmla="*/ 2147483647 w 292"/>
              <a:gd name="T27" fmla="*/ 2147483647 h 478"/>
              <a:gd name="T28" fmla="*/ 2147483647 w 292"/>
              <a:gd name="T29" fmla="*/ 2147483647 h 478"/>
              <a:gd name="T30" fmla="*/ 2147483647 w 292"/>
              <a:gd name="T31" fmla="*/ 2147483647 h 478"/>
              <a:gd name="T32" fmla="*/ 2147483647 w 292"/>
              <a:gd name="T33" fmla="*/ 2147483647 h 478"/>
              <a:gd name="T34" fmla="*/ 2147483647 w 292"/>
              <a:gd name="T35" fmla="*/ 2147483647 h 478"/>
              <a:gd name="T36" fmla="*/ 2147483647 w 292"/>
              <a:gd name="T37" fmla="*/ 2147483647 h 478"/>
              <a:gd name="T38" fmla="*/ 2147483647 w 292"/>
              <a:gd name="T39" fmla="*/ 2147483647 h 478"/>
              <a:gd name="T40" fmla="*/ 2147483647 w 292"/>
              <a:gd name="T41" fmla="*/ 2147483647 h 478"/>
              <a:gd name="T42" fmla="*/ 2147483647 w 292"/>
              <a:gd name="T43" fmla="*/ 2147483647 h 478"/>
              <a:gd name="T44" fmla="*/ 2147483647 w 292"/>
              <a:gd name="T45" fmla="*/ 2147483647 h 478"/>
              <a:gd name="T46" fmla="*/ 2147483647 w 292"/>
              <a:gd name="T47" fmla="*/ 2147483647 h 478"/>
              <a:gd name="T48" fmla="*/ 2147483647 w 292"/>
              <a:gd name="T49" fmla="*/ 2147483647 h 478"/>
              <a:gd name="T50" fmla="*/ 2147483647 w 292"/>
              <a:gd name="T51" fmla="*/ 2147483647 h 478"/>
              <a:gd name="T52" fmla="*/ 2147483647 w 292"/>
              <a:gd name="T53" fmla="*/ 2147483647 h 478"/>
              <a:gd name="T54" fmla="*/ 2147483647 w 292"/>
              <a:gd name="T55" fmla="*/ 2147483647 h 478"/>
              <a:gd name="T56" fmla="*/ 2147483647 w 292"/>
              <a:gd name="T57" fmla="*/ 2147483647 h 478"/>
              <a:gd name="T58" fmla="*/ 2147483647 w 292"/>
              <a:gd name="T59" fmla="*/ 2147483647 h 478"/>
              <a:gd name="T60" fmla="*/ 2147483647 w 292"/>
              <a:gd name="T61" fmla="*/ 2147483647 h 478"/>
              <a:gd name="T62" fmla="*/ 2147483647 w 292"/>
              <a:gd name="T63" fmla="*/ 2147483647 h 478"/>
              <a:gd name="T64" fmla="*/ 2147483647 w 292"/>
              <a:gd name="T65" fmla="*/ 2147483647 h 478"/>
              <a:gd name="T66" fmla="*/ 2147483647 w 292"/>
              <a:gd name="T67" fmla="*/ 2147483647 h 478"/>
              <a:gd name="T68" fmla="*/ 2147483647 w 292"/>
              <a:gd name="T69" fmla="*/ 2147483647 h 478"/>
              <a:gd name="T70" fmla="*/ 2147483647 w 292"/>
              <a:gd name="T71" fmla="*/ 2147483647 h 478"/>
              <a:gd name="T72" fmla="*/ 2147483647 w 292"/>
              <a:gd name="T73" fmla="*/ 2147483647 h 478"/>
              <a:gd name="T74" fmla="*/ 2147483647 w 292"/>
              <a:gd name="T75" fmla="*/ 2147483647 h 478"/>
              <a:gd name="T76" fmla="*/ 2147483647 w 292"/>
              <a:gd name="T77" fmla="*/ 2147483647 h 478"/>
              <a:gd name="T78" fmla="*/ 2147483647 w 292"/>
              <a:gd name="T79" fmla="*/ 2147483647 h 478"/>
              <a:gd name="T80" fmla="*/ 2147483647 w 292"/>
              <a:gd name="T81" fmla="*/ 2147483647 h 478"/>
              <a:gd name="T82" fmla="*/ 2147483647 w 292"/>
              <a:gd name="T83" fmla="*/ 2147483647 h 478"/>
              <a:gd name="T84" fmla="*/ 2147483647 w 292"/>
              <a:gd name="T85" fmla="*/ 2147483647 h 478"/>
              <a:gd name="T86" fmla="*/ 2147483647 w 292"/>
              <a:gd name="T87" fmla="*/ 2147483647 h 478"/>
              <a:gd name="T88" fmla="*/ 2147483647 w 292"/>
              <a:gd name="T89" fmla="*/ 2147483647 h 478"/>
              <a:gd name="T90" fmla="*/ 2147483647 w 292"/>
              <a:gd name="T91" fmla="*/ 2147483647 h 478"/>
              <a:gd name="T92" fmla="*/ 2147483647 w 292"/>
              <a:gd name="T93" fmla="*/ 2147483647 h 478"/>
              <a:gd name="T94" fmla="*/ 2147483647 w 292"/>
              <a:gd name="T95" fmla="*/ 2147483647 h 478"/>
              <a:gd name="T96" fmla="*/ 0 w 292"/>
              <a:gd name="T97" fmla="*/ 2147483647 h 478"/>
              <a:gd name="T98" fmla="*/ 2147483647 w 292"/>
              <a:gd name="T99" fmla="*/ 2147483647 h 478"/>
              <a:gd name="T100" fmla="*/ 2147483647 w 292"/>
              <a:gd name="T101" fmla="*/ 0 h 478"/>
              <a:gd name="T102" fmla="*/ 2147483647 w 292"/>
              <a:gd name="T103" fmla="*/ 2147483647 h 478"/>
              <a:gd name="T104" fmla="*/ 2147483647 w 292"/>
              <a:gd name="T105" fmla="*/ 2147483647 h 478"/>
              <a:gd name="T106" fmla="*/ 2147483647 w 292"/>
              <a:gd name="T107" fmla="*/ 2147483647 h 478"/>
              <a:gd name="T108" fmla="*/ 2147483647 w 292"/>
              <a:gd name="T109" fmla="*/ 2147483647 h 478"/>
              <a:gd name="T110" fmla="*/ 2147483647 w 292"/>
              <a:gd name="T111" fmla="*/ 2147483647 h 478"/>
              <a:gd name="T112" fmla="*/ 2147483647 w 292"/>
              <a:gd name="T113" fmla="*/ 2147483647 h 47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2" h="478">
                <a:moveTo>
                  <a:pt x="160" y="2"/>
                </a:moveTo>
                <a:lnTo>
                  <a:pt x="160" y="12"/>
                </a:lnTo>
                <a:lnTo>
                  <a:pt x="172" y="30"/>
                </a:lnTo>
                <a:lnTo>
                  <a:pt x="192" y="48"/>
                </a:lnTo>
                <a:lnTo>
                  <a:pt x="194" y="54"/>
                </a:lnTo>
                <a:lnTo>
                  <a:pt x="186" y="66"/>
                </a:lnTo>
                <a:lnTo>
                  <a:pt x="176" y="82"/>
                </a:lnTo>
                <a:lnTo>
                  <a:pt x="160" y="90"/>
                </a:lnTo>
                <a:lnTo>
                  <a:pt x="158" y="108"/>
                </a:lnTo>
                <a:lnTo>
                  <a:pt x="178" y="112"/>
                </a:lnTo>
                <a:lnTo>
                  <a:pt x="192" y="108"/>
                </a:lnTo>
                <a:lnTo>
                  <a:pt x="198" y="104"/>
                </a:lnTo>
                <a:lnTo>
                  <a:pt x="204" y="96"/>
                </a:lnTo>
                <a:lnTo>
                  <a:pt x="198" y="78"/>
                </a:lnTo>
                <a:lnTo>
                  <a:pt x="198" y="66"/>
                </a:lnTo>
                <a:lnTo>
                  <a:pt x="200" y="60"/>
                </a:lnTo>
                <a:lnTo>
                  <a:pt x="206" y="58"/>
                </a:lnTo>
                <a:lnTo>
                  <a:pt x="234" y="78"/>
                </a:lnTo>
                <a:lnTo>
                  <a:pt x="240" y="96"/>
                </a:lnTo>
                <a:lnTo>
                  <a:pt x="236" y="104"/>
                </a:lnTo>
                <a:lnTo>
                  <a:pt x="230" y="114"/>
                </a:lnTo>
                <a:lnTo>
                  <a:pt x="226" y="116"/>
                </a:lnTo>
                <a:lnTo>
                  <a:pt x="216" y="118"/>
                </a:lnTo>
                <a:lnTo>
                  <a:pt x="198" y="126"/>
                </a:lnTo>
                <a:lnTo>
                  <a:pt x="192" y="124"/>
                </a:lnTo>
                <a:lnTo>
                  <a:pt x="180" y="126"/>
                </a:lnTo>
                <a:lnTo>
                  <a:pt x="176" y="134"/>
                </a:lnTo>
                <a:lnTo>
                  <a:pt x="176" y="138"/>
                </a:lnTo>
                <a:lnTo>
                  <a:pt x="188" y="150"/>
                </a:lnTo>
                <a:lnTo>
                  <a:pt x="204" y="156"/>
                </a:lnTo>
                <a:lnTo>
                  <a:pt x="216" y="158"/>
                </a:lnTo>
                <a:lnTo>
                  <a:pt x="222" y="158"/>
                </a:lnTo>
                <a:lnTo>
                  <a:pt x="240" y="150"/>
                </a:lnTo>
                <a:lnTo>
                  <a:pt x="248" y="142"/>
                </a:lnTo>
                <a:lnTo>
                  <a:pt x="254" y="132"/>
                </a:lnTo>
                <a:lnTo>
                  <a:pt x="256" y="124"/>
                </a:lnTo>
                <a:lnTo>
                  <a:pt x="254" y="108"/>
                </a:lnTo>
                <a:lnTo>
                  <a:pt x="262" y="98"/>
                </a:lnTo>
                <a:lnTo>
                  <a:pt x="268" y="94"/>
                </a:lnTo>
                <a:lnTo>
                  <a:pt x="274" y="94"/>
                </a:lnTo>
                <a:lnTo>
                  <a:pt x="282" y="98"/>
                </a:lnTo>
                <a:lnTo>
                  <a:pt x="282" y="102"/>
                </a:lnTo>
                <a:lnTo>
                  <a:pt x="282" y="116"/>
                </a:lnTo>
                <a:lnTo>
                  <a:pt x="274" y="130"/>
                </a:lnTo>
                <a:lnTo>
                  <a:pt x="270" y="136"/>
                </a:lnTo>
                <a:lnTo>
                  <a:pt x="252" y="152"/>
                </a:lnTo>
                <a:lnTo>
                  <a:pt x="240" y="172"/>
                </a:lnTo>
                <a:lnTo>
                  <a:pt x="222" y="184"/>
                </a:lnTo>
                <a:lnTo>
                  <a:pt x="224" y="194"/>
                </a:lnTo>
                <a:lnTo>
                  <a:pt x="222" y="202"/>
                </a:lnTo>
                <a:lnTo>
                  <a:pt x="224" y="226"/>
                </a:lnTo>
                <a:lnTo>
                  <a:pt x="234" y="244"/>
                </a:lnTo>
                <a:lnTo>
                  <a:pt x="232" y="254"/>
                </a:lnTo>
                <a:lnTo>
                  <a:pt x="240" y="258"/>
                </a:lnTo>
                <a:lnTo>
                  <a:pt x="242" y="264"/>
                </a:lnTo>
                <a:lnTo>
                  <a:pt x="246" y="274"/>
                </a:lnTo>
                <a:lnTo>
                  <a:pt x="254" y="280"/>
                </a:lnTo>
                <a:lnTo>
                  <a:pt x="264" y="246"/>
                </a:lnTo>
                <a:lnTo>
                  <a:pt x="268" y="242"/>
                </a:lnTo>
                <a:lnTo>
                  <a:pt x="274" y="238"/>
                </a:lnTo>
                <a:lnTo>
                  <a:pt x="282" y="238"/>
                </a:lnTo>
                <a:lnTo>
                  <a:pt x="288" y="240"/>
                </a:lnTo>
                <a:lnTo>
                  <a:pt x="292" y="246"/>
                </a:lnTo>
                <a:lnTo>
                  <a:pt x="292" y="252"/>
                </a:lnTo>
                <a:lnTo>
                  <a:pt x="288" y="268"/>
                </a:lnTo>
                <a:lnTo>
                  <a:pt x="278" y="280"/>
                </a:lnTo>
                <a:lnTo>
                  <a:pt x="278" y="284"/>
                </a:lnTo>
                <a:lnTo>
                  <a:pt x="274" y="284"/>
                </a:lnTo>
                <a:lnTo>
                  <a:pt x="272" y="288"/>
                </a:lnTo>
                <a:lnTo>
                  <a:pt x="268" y="288"/>
                </a:lnTo>
                <a:lnTo>
                  <a:pt x="266" y="292"/>
                </a:lnTo>
                <a:lnTo>
                  <a:pt x="258" y="294"/>
                </a:lnTo>
                <a:lnTo>
                  <a:pt x="264" y="328"/>
                </a:lnTo>
                <a:lnTo>
                  <a:pt x="262" y="350"/>
                </a:lnTo>
                <a:lnTo>
                  <a:pt x="258" y="364"/>
                </a:lnTo>
                <a:lnTo>
                  <a:pt x="250" y="370"/>
                </a:lnTo>
                <a:lnTo>
                  <a:pt x="230" y="372"/>
                </a:lnTo>
                <a:lnTo>
                  <a:pt x="218" y="370"/>
                </a:lnTo>
                <a:lnTo>
                  <a:pt x="210" y="362"/>
                </a:lnTo>
                <a:lnTo>
                  <a:pt x="194" y="362"/>
                </a:lnTo>
                <a:lnTo>
                  <a:pt x="186" y="366"/>
                </a:lnTo>
                <a:lnTo>
                  <a:pt x="182" y="376"/>
                </a:lnTo>
                <a:lnTo>
                  <a:pt x="182" y="392"/>
                </a:lnTo>
                <a:lnTo>
                  <a:pt x="196" y="398"/>
                </a:lnTo>
                <a:lnTo>
                  <a:pt x="204" y="408"/>
                </a:lnTo>
                <a:lnTo>
                  <a:pt x="218" y="412"/>
                </a:lnTo>
                <a:lnTo>
                  <a:pt x="234" y="428"/>
                </a:lnTo>
                <a:lnTo>
                  <a:pt x="236" y="432"/>
                </a:lnTo>
                <a:lnTo>
                  <a:pt x="240" y="436"/>
                </a:lnTo>
                <a:lnTo>
                  <a:pt x="232" y="456"/>
                </a:lnTo>
                <a:lnTo>
                  <a:pt x="226" y="460"/>
                </a:lnTo>
                <a:lnTo>
                  <a:pt x="214" y="464"/>
                </a:lnTo>
                <a:lnTo>
                  <a:pt x="210" y="466"/>
                </a:lnTo>
                <a:lnTo>
                  <a:pt x="206" y="474"/>
                </a:lnTo>
                <a:lnTo>
                  <a:pt x="206" y="478"/>
                </a:lnTo>
                <a:lnTo>
                  <a:pt x="138" y="478"/>
                </a:lnTo>
                <a:lnTo>
                  <a:pt x="16" y="478"/>
                </a:lnTo>
                <a:lnTo>
                  <a:pt x="0" y="478"/>
                </a:lnTo>
                <a:lnTo>
                  <a:pt x="0" y="264"/>
                </a:lnTo>
                <a:lnTo>
                  <a:pt x="2" y="150"/>
                </a:lnTo>
                <a:lnTo>
                  <a:pt x="4" y="0"/>
                </a:lnTo>
                <a:lnTo>
                  <a:pt x="78" y="0"/>
                </a:lnTo>
                <a:lnTo>
                  <a:pt x="76" y="38"/>
                </a:lnTo>
                <a:lnTo>
                  <a:pt x="80" y="38"/>
                </a:lnTo>
                <a:lnTo>
                  <a:pt x="80" y="26"/>
                </a:lnTo>
                <a:lnTo>
                  <a:pt x="88" y="26"/>
                </a:lnTo>
                <a:lnTo>
                  <a:pt x="88" y="32"/>
                </a:lnTo>
                <a:lnTo>
                  <a:pt x="96" y="34"/>
                </a:lnTo>
                <a:lnTo>
                  <a:pt x="96" y="40"/>
                </a:lnTo>
                <a:lnTo>
                  <a:pt x="150" y="40"/>
                </a:lnTo>
                <a:lnTo>
                  <a:pt x="150" y="2"/>
                </a:lnTo>
                <a:lnTo>
                  <a:pt x="160" y="2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66" name="Freeform 376">
            <a:extLst>
              <a:ext uri="{FF2B5EF4-FFF2-40B4-BE49-F238E27FC236}">
                <a16:creationId xmlns:a16="http://schemas.microsoft.com/office/drawing/2014/main" id="{703DFDBB-04CF-37DD-5742-5108E9EB3F2D}"/>
              </a:ext>
            </a:extLst>
          </p:cNvPr>
          <p:cNvSpPr>
            <a:spLocks/>
          </p:cNvSpPr>
          <p:nvPr/>
        </p:nvSpPr>
        <p:spPr bwMode="auto">
          <a:xfrm>
            <a:off x="6327775" y="6065838"/>
            <a:ext cx="1016000" cy="677862"/>
          </a:xfrm>
          <a:custGeom>
            <a:avLst/>
            <a:gdLst>
              <a:gd name="T0" fmla="*/ 2147483647 w 482"/>
              <a:gd name="T1" fmla="*/ 2147483647 h 336"/>
              <a:gd name="T2" fmla="*/ 2147483647 w 482"/>
              <a:gd name="T3" fmla="*/ 2147483647 h 336"/>
              <a:gd name="T4" fmla="*/ 2147483647 w 482"/>
              <a:gd name="T5" fmla="*/ 2147483647 h 336"/>
              <a:gd name="T6" fmla="*/ 2147483647 w 482"/>
              <a:gd name="T7" fmla="*/ 2147483647 h 336"/>
              <a:gd name="T8" fmla="*/ 2147483647 w 482"/>
              <a:gd name="T9" fmla="*/ 2147483647 h 336"/>
              <a:gd name="T10" fmla="*/ 2147483647 w 482"/>
              <a:gd name="T11" fmla="*/ 2147483647 h 336"/>
              <a:gd name="T12" fmla="*/ 2147483647 w 482"/>
              <a:gd name="T13" fmla="*/ 2147483647 h 336"/>
              <a:gd name="T14" fmla="*/ 2147483647 w 482"/>
              <a:gd name="T15" fmla="*/ 2147483647 h 336"/>
              <a:gd name="T16" fmla="*/ 2147483647 w 482"/>
              <a:gd name="T17" fmla="*/ 2147483647 h 336"/>
              <a:gd name="T18" fmla="*/ 0 w 482"/>
              <a:gd name="T19" fmla="*/ 2147483647 h 336"/>
              <a:gd name="T20" fmla="*/ 2147483647 w 482"/>
              <a:gd name="T21" fmla="*/ 2147483647 h 336"/>
              <a:gd name="T22" fmla="*/ 2147483647 w 482"/>
              <a:gd name="T23" fmla="*/ 2147483647 h 336"/>
              <a:gd name="T24" fmla="*/ 2147483647 w 482"/>
              <a:gd name="T25" fmla="*/ 2147483647 h 336"/>
              <a:gd name="T26" fmla="*/ 2147483647 w 482"/>
              <a:gd name="T27" fmla="*/ 2147483647 h 336"/>
              <a:gd name="T28" fmla="*/ 2147483647 w 482"/>
              <a:gd name="T29" fmla="*/ 2147483647 h 336"/>
              <a:gd name="T30" fmla="*/ 2147483647 w 482"/>
              <a:gd name="T31" fmla="*/ 2147483647 h 336"/>
              <a:gd name="T32" fmla="*/ 2147483647 w 482"/>
              <a:gd name="T33" fmla="*/ 2147483647 h 336"/>
              <a:gd name="T34" fmla="*/ 2147483647 w 482"/>
              <a:gd name="T35" fmla="*/ 2147483647 h 336"/>
              <a:gd name="T36" fmla="*/ 2147483647 w 482"/>
              <a:gd name="T37" fmla="*/ 2147483647 h 336"/>
              <a:gd name="T38" fmla="*/ 2147483647 w 482"/>
              <a:gd name="T39" fmla="*/ 2147483647 h 336"/>
              <a:gd name="T40" fmla="*/ 2147483647 w 482"/>
              <a:gd name="T41" fmla="*/ 2147483647 h 336"/>
              <a:gd name="T42" fmla="*/ 2147483647 w 482"/>
              <a:gd name="T43" fmla="*/ 2147483647 h 336"/>
              <a:gd name="T44" fmla="*/ 2147483647 w 482"/>
              <a:gd name="T45" fmla="*/ 2147483647 h 336"/>
              <a:gd name="T46" fmla="*/ 2147483647 w 482"/>
              <a:gd name="T47" fmla="*/ 2147483647 h 336"/>
              <a:gd name="T48" fmla="*/ 2147483647 w 482"/>
              <a:gd name="T49" fmla="*/ 2147483647 h 336"/>
              <a:gd name="T50" fmla="*/ 2147483647 w 482"/>
              <a:gd name="T51" fmla="*/ 2147483647 h 336"/>
              <a:gd name="T52" fmla="*/ 2147483647 w 482"/>
              <a:gd name="T53" fmla="*/ 2147483647 h 336"/>
              <a:gd name="T54" fmla="*/ 2147483647 w 482"/>
              <a:gd name="T55" fmla="*/ 2147483647 h 336"/>
              <a:gd name="T56" fmla="*/ 2147483647 w 482"/>
              <a:gd name="T57" fmla="*/ 2147483647 h 336"/>
              <a:gd name="T58" fmla="*/ 2147483647 w 482"/>
              <a:gd name="T59" fmla="*/ 2147483647 h 336"/>
              <a:gd name="T60" fmla="*/ 2147483647 w 482"/>
              <a:gd name="T61" fmla="*/ 2147483647 h 336"/>
              <a:gd name="T62" fmla="*/ 2147483647 w 482"/>
              <a:gd name="T63" fmla="*/ 2147483647 h 336"/>
              <a:gd name="T64" fmla="*/ 2147483647 w 482"/>
              <a:gd name="T65" fmla="*/ 2147483647 h 336"/>
              <a:gd name="T66" fmla="*/ 2147483647 w 482"/>
              <a:gd name="T67" fmla="*/ 2147483647 h 336"/>
              <a:gd name="T68" fmla="*/ 2147483647 w 482"/>
              <a:gd name="T69" fmla="*/ 2147483647 h 336"/>
              <a:gd name="T70" fmla="*/ 2147483647 w 482"/>
              <a:gd name="T71" fmla="*/ 2147483647 h 336"/>
              <a:gd name="T72" fmla="*/ 2147483647 w 482"/>
              <a:gd name="T73" fmla="*/ 2147483647 h 336"/>
              <a:gd name="T74" fmla="*/ 2147483647 w 482"/>
              <a:gd name="T75" fmla="*/ 2147483647 h 336"/>
              <a:gd name="T76" fmla="*/ 2147483647 w 482"/>
              <a:gd name="T77" fmla="*/ 2147483647 h 336"/>
              <a:gd name="T78" fmla="*/ 2147483647 w 482"/>
              <a:gd name="T79" fmla="*/ 2147483647 h 336"/>
              <a:gd name="T80" fmla="*/ 2147483647 w 482"/>
              <a:gd name="T81" fmla="*/ 2147483647 h 336"/>
              <a:gd name="T82" fmla="*/ 2147483647 w 482"/>
              <a:gd name="T83" fmla="*/ 2147483647 h 336"/>
              <a:gd name="T84" fmla="*/ 2147483647 w 482"/>
              <a:gd name="T85" fmla="*/ 2147483647 h 336"/>
              <a:gd name="T86" fmla="*/ 2147483647 w 482"/>
              <a:gd name="T87" fmla="*/ 2147483647 h 336"/>
              <a:gd name="T88" fmla="*/ 2147483647 w 482"/>
              <a:gd name="T89" fmla="*/ 2147483647 h 336"/>
              <a:gd name="T90" fmla="*/ 2147483647 w 482"/>
              <a:gd name="T91" fmla="*/ 2147483647 h 336"/>
              <a:gd name="T92" fmla="*/ 2147483647 w 482"/>
              <a:gd name="T93" fmla="*/ 2147483647 h 336"/>
              <a:gd name="T94" fmla="*/ 2147483647 w 482"/>
              <a:gd name="T95" fmla="*/ 2147483647 h 336"/>
              <a:gd name="T96" fmla="*/ 2147483647 w 482"/>
              <a:gd name="T97" fmla="*/ 2147483647 h 336"/>
              <a:gd name="T98" fmla="*/ 2147483647 w 482"/>
              <a:gd name="T99" fmla="*/ 2147483647 h 336"/>
              <a:gd name="T100" fmla="*/ 2147483647 w 482"/>
              <a:gd name="T101" fmla="*/ 2147483647 h 336"/>
              <a:gd name="T102" fmla="*/ 2147483647 w 482"/>
              <a:gd name="T103" fmla="*/ 2147483647 h 336"/>
              <a:gd name="T104" fmla="*/ 2147483647 w 482"/>
              <a:gd name="T105" fmla="*/ 2147483647 h 336"/>
              <a:gd name="T106" fmla="*/ 2147483647 w 482"/>
              <a:gd name="T107" fmla="*/ 2147483647 h 336"/>
              <a:gd name="T108" fmla="*/ 2147483647 w 482"/>
              <a:gd name="T109" fmla="*/ 2147483647 h 336"/>
              <a:gd name="T110" fmla="*/ 2147483647 w 482"/>
              <a:gd name="T111" fmla="*/ 2147483647 h 3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82" h="336">
                <a:moveTo>
                  <a:pt x="482" y="8"/>
                </a:moveTo>
                <a:lnTo>
                  <a:pt x="480" y="122"/>
                </a:lnTo>
                <a:lnTo>
                  <a:pt x="480" y="336"/>
                </a:lnTo>
                <a:lnTo>
                  <a:pt x="52" y="334"/>
                </a:lnTo>
                <a:lnTo>
                  <a:pt x="46" y="328"/>
                </a:lnTo>
                <a:lnTo>
                  <a:pt x="42" y="314"/>
                </a:lnTo>
                <a:lnTo>
                  <a:pt x="34" y="310"/>
                </a:lnTo>
                <a:lnTo>
                  <a:pt x="28" y="316"/>
                </a:lnTo>
                <a:lnTo>
                  <a:pt x="24" y="314"/>
                </a:lnTo>
                <a:lnTo>
                  <a:pt x="22" y="304"/>
                </a:lnTo>
                <a:lnTo>
                  <a:pt x="18" y="300"/>
                </a:lnTo>
                <a:lnTo>
                  <a:pt x="22" y="296"/>
                </a:lnTo>
                <a:lnTo>
                  <a:pt x="20" y="290"/>
                </a:lnTo>
                <a:lnTo>
                  <a:pt x="20" y="282"/>
                </a:lnTo>
                <a:lnTo>
                  <a:pt x="16" y="280"/>
                </a:lnTo>
                <a:lnTo>
                  <a:pt x="10" y="282"/>
                </a:lnTo>
                <a:lnTo>
                  <a:pt x="8" y="270"/>
                </a:lnTo>
                <a:lnTo>
                  <a:pt x="6" y="264"/>
                </a:lnTo>
                <a:lnTo>
                  <a:pt x="8" y="258"/>
                </a:lnTo>
                <a:lnTo>
                  <a:pt x="0" y="256"/>
                </a:lnTo>
                <a:lnTo>
                  <a:pt x="4" y="254"/>
                </a:lnTo>
                <a:lnTo>
                  <a:pt x="4" y="250"/>
                </a:lnTo>
                <a:lnTo>
                  <a:pt x="8" y="246"/>
                </a:lnTo>
                <a:lnTo>
                  <a:pt x="10" y="238"/>
                </a:lnTo>
                <a:lnTo>
                  <a:pt x="14" y="238"/>
                </a:lnTo>
                <a:lnTo>
                  <a:pt x="16" y="236"/>
                </a:lnTo>
                <a:lnTo>
                  <a:pt x="20" y="226"/>
                </a:lnTo>
                <a:lnTo>
                  <a:pt x="16" y="216"/>
                </a:lnTo>
                <a:lnTo>
                  <a:pt x="22" y="218"/>
                </a:lnTo>
                <a:lnTo>
                  <a:pt x="24" y="216"/>
                </a:lnTo>
                <a:lnTo>
                  <a:pt x="20" y="206"/>
                </a:lnTo>
                <a:lnTo>
                  <a:pt x="14" y="202"/>
                </a:lnTo>
                <a:lnTo>
                  <a:pt x="4" y="202"/>
                </a:lnTo>
                <a:lnTo>
                  <a:pt x="4" y="200"/>
                </a:lnTo>
                <a:lnTo>
                  <a:pt x="8" y="192"/>
                </a:lnTo>
                <a:lnTo>
                  <a:pt x="6" y="190"/>
                </a:lnTo>
                <a:lnTo>
                  <a:pt x="10" y="186"/>
                </a:lnTo>
                <a:lnTo>
                  <a:pt x="6" y="184"/>
                </a:lnTo>
                <a:lnTo>
                  <a:pt x="10" y="184"/>
                </a:lnTo>
                <a:lnTo>
                  <a:pt x="8" y="180"/>
                </a:lnTo>
                <a:lnTo>
                  <a:pt x="6" y="182"/>
                </a:lnTo>
                <a:lnTo>
                  <a:pt x="4" y="180"/>
                </a:lnTo>
                <a:lnTo>
                  <a:pt x="6" y="178"/>
                </a:lnTo>
                <a:lnTo>
                  <a:pt x="4" y="174"/>
                </a:lnTo>
                <a:lnTo>
                  <a:pt x="10" y="164"/>
                </a:lnTo>
                <a:lnTo>
                  <a:pt x="10" y="162"/>
                </a:lnTo>
                <a:lnTo>
                  <a:pt x="18" y="164"/>
                </a:lnTo>
                <a:lnTo>
                  <a:pt x="20" y="158"/>
                </a:lnTo>
                <a:lnTo>
                  <a:pt x="44" y="158"/>
                </a:lnTo>
                <a:lnTo>
                  <a:pt x="44" y="148"/>
                </a:lnTo>
                <a:lnTo>
                  <a:pt x="38" y="148"/>
                </a:lnTo>
                <a:lnTo>
                  <a:pt x="38" y="144"/>
                </a:lnTo>
                <a:lnTo>
                  <a:pt x="40" y="142"/>
                </a:lnTo>
                <a:lnTo>
                  <a:pt x="38" y="140"/>
                </a:lnTo>
                <a:lnTo>
                  <a:pt x="38" y="138"/>
                </a:lnTo>
                <a:lnTo>
                  <a:pt x="40" y="136"/>
                </a:lnTo>
                <a:lnTo>
                  <a:pt x="46" y="138"/>
                </a:lnTo>
                <a:lnTo>
                  <a:pt x="48" y="136"/>
                </a:lnTo>
                <a:lnTo>
                  <a:pt x="50" y="138"/>
                </a:lnTo>
                <a:lnTo>
                  <a:pt x="52" y="134"/>
                </a:lnTo>
                <a:lnTo>
                  <a:pt x="50" y="128"/>
                </a:lnTo>
                <a:lnTo>
                  <a:pt x="48" y="128"/>
                </a:lnTo>
                <a:lnTo>
                  <a:pt x="48" y="126"/>
                </a:lnTo>
                <a:lnTo>
                  <a:pt x="52" y="124"/>
                </a:lnTo>
                <a:lnTo>
                  <a:pt x="54" y="126"/>
                </a:lnTo>
                <a:lnTo>
                  <a:pt x="54" y="122"/>
                </a:lnTo>
                <a:lnTo>
                  <a:pt x="58" y="120"/>
                </a:lnTo>
                <a:lnTo>
                  <a:pt x="64" y="124"/>
                </a:lnTo>
                <a:lnTo>
                  <a:pt x="66" y="120"/>
                </a:lnTo>
                <a:lnTo>
                  <a:pt x="70" y="120"/>
                </a:lnTo>
                <a:lnTo>
                  <a:pt x="68" y="116"/>
                </a:lnTo>
                <a:lnTo>
                  <a:pt x="70" y="112"/>
                </a:lnTo>
                <a:lnTo>
                  <a:pt x="74" y="114"/>
                </a:lnTo>
                <a:lnTo>
                  <a:pt x="74" y="112"/>
                </a:lnTo>
                <a:lnTo>
                  <a:pt x="72" y="104"/>
                </a:lnTo>
                <a:lnTo>
                  <a:pt x="78" y="100"/>
                </a:lnTo>
                <a:lnTo>
                  <a:pt x="82" y="106"/>
                </a:lnTo>
                <a:lnTo>
                  <a:pt x="84" y="106"/>
                </a:lnTo>
                <a:lnTo>
                  <a:pt x="84" y="102"/>
                </a:lnTo>
                <a:lnTo>
                  <a:pt x="92" y="98"/>
                </a:lnTo>
                <a:lnTo>
                  <a:pt x="94" y="98"/>
                </a:lnTo>
                <a:lnTo>
                  <a:pt x="94" y="100"/>
                </a:lnTo>
                <a:lnTo>
                  <a:pt x="98" y="98"/>
                </a:lnTo>
                <a:lnTo>
                  <a:pt x="92" y="86"/>
                </a:lnTo>
                <a:lnTo>
                  <a:pt x="98" y="80"/>
                </a:lnTo>
                <a:lnTo>
                  <a:pt x="106" y="80"/>
                </a:lnTo>
                <a:lnTo>
                  <a:pt x="104" y="82"/>
                </a:lnTo>
                <a:lnTo>
                  <a:pt x="106" y="82"/>
                </a:lnTo>
                <a:lnTo>
                  <a:pt x="104" y="84"/>
                </a:lnTo>
                <a:lnTo>
                  <a:pt x="104" y="86"/>
                </a:lnTo>
                <a:lnTo>
                  <a:pt x="108" y="84"/>
                </a:lnTo>
                <a:lnTo>
                  <a:pt x="114" y="84"/>
                </a:lnTo>
                <a:lnTo>
                  <a:pt x="116" y="82"/>
                </a:lnTo>
                <a:lnTo>
                  <a:pt x="118" y="78"/>
                </a:lnTo>
                <a:lnTo>
                  <a:pt x="116" y="74"/>
                </a:lnTo>
                <a:lnTo>
                  <a:pt x="118" y="72"/>
                </a:lnTo>
                <a:lnTo>
                  <a:pt x="116" y="70"/>
                </a:lnTo>
                <a:lnTo>
                  <a:pt x="118" y="68"/>
                </a:lnTo>
                <a:lnTo>
                  <a:pt x="116" y="60"/>
                </a:lnTo>
                <a:lnTo>
                  <a:pt x="110" y="50"/>
                </a:lnTo>
                <a:lnTo>
                  <a:pt x="108" y="42"/>
                </a:lnTo>
                <a:lnTo>
                  <a:pt x="114" y="44"/>
                </a:lnTo>
                <a:lnTo>
                  <a:pt x="120" y="40"/>
                </a:lnTo>
                <a:lnTo>
                  <a:pt x="124" y="36"/>
                </a:lnTo>
                <a:lnTo>
                  <a:pt x="122" y="26"/>
                </a:lnTo>
                <a:lnTo>
                  <a:pt x="128" y="16"/>
                </a:lnTo>
                <a:lnTo>
                  <a:pt x="118" y="10"/>
                </a:lnTo>
                <a:lnTo>
                  <a:pt x="110" y="10"/>
                </a:lnTo>
                <a:lnTo>
                  <a:pt x="108" y="0"/>
                </a:lnTo>
                <a:lnTo>
                  <a:pt x="482" y="8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67" name="Freeform 377">
            <a:extLst>
              <a:ext uri="{FF2B5EF4-FFF2-40B4-BE49-F238E27FC236}">
                <a16:creationId xmlns:a16="http://schemas.microsoft.com/office/drawing/2014/main" id="{803072E7-1491-0D7B-EFBA-198D7A39DBF7}"/>
              </a:ext>
            </a:extLst>
          </p:cNvPr>
          <p:cNvSpPr>
            <a:spLocks/>
          </p:cNvSpPr>
          <p:nvPr/>
        </p:nvSpPr>
        <p:spPr bwMode="auto">
          <a:xfrm>
            <a:off x="7493001" y="1127125"/>
            <a:ext cx="900113" cy="654050"/>
          </a:xfrm>
          <a:custGeom>
            <a:avLst/>
            <a:gdLst>
              <a:gd name="T0" fmla="*/ 2147483647 w 428"/>
              <a:gd name="T1" fmla="*/ 2147483647 h 324"/>
              <a:gd name="T2" fmla="*/ 2147483647 w 428"/>
              <a:gd name="T3" fmla="*/ 2147483647 h 324"/>
              <a:gd name="T4" fmla="*/ 2147483647 w 428"/>
              <a:gd name="T5" fmla="*/ 2147483647 h 324"/>
              <a:gd name="T6" fmla="*/ 2147483647 w 428"/>
              <a:gd name="T7" fmla="*/ 2147483647 h 324"/>
              <a:gd name="T8" fmla="*/ 2147483647 w 428"/>
              <a:gd name="T9" fmla="*/ 2147483647 h 324"/>
              <a:gd name="T10" fmla="*/ 2147483647 w 428"/>
              <a:gd name="T11" fmla="*/ 2147483647 h 324"/>
              <a:gd name="T12" fmla="*/ 2147483647 w 428"/>
              <a:gd name="T13" fmla="*/ 2147483647 h 324"/>
              <a:gd name="T14" fmla="*/ 2147483647 w 428"/>
              <a:gd name="T15" fmla="*/ 2147483647 h 324"/>
              <a:gd name="T16" fmla="*/ 2147483647 w 428"/>
              <a:gd name="T17" fmla="*/ 2147483647 h 324"/>
              <a:gd name="T18" fmla="*/ 2147483647 w 428"/>
              <a:gd name="T19" fmla="*/ 2147483647 h 324"/>
              <a:gd name="T20" fmla="*/ 2147483647 w 428"/>
              <a:gd name="T21" fmla="*/ 2147483647 h 324"/>
              <a:gd name="T22" fmla="*/ 2147483647 w 428"/>
              <a:gd name="T23" fmla="*/ 2147483647 h 324"/>
              <a:gd name="T24" fmla="*/ 2147483647 w 428"/>
              <a:gd name="T25" fmla="*/ 2147483647 h 324"/>
              <a:gd name="T26" fmla="*/ 2147483647 w 428"/>
              <a:gd name="T27" fmla="*/ 2147483647 h 324"/>
              <a:gd name="T28" fmla="*/ 2147483647 w 428"/>
              <a:gd name="T29" fmla="*/ 2147483647 h 324"/>
              <a:gd name="T30" fmla="*/ 2147483647 w 428"/>
              <a:gd name="T31" fmla="*/ 2147483647 h 324"/>
              <a:gd name="T32" fmla="*/ 2147483647 w 428"/>
              <a:gd name="T33" fmla="*/ 2147483647 h 324"/>
              <a:gd name="T34" fmla="*/ 2147483647 w 428"/>
              <a:gd name="T35" fmla="*/ 2147483647 h 324"/>
              <a:gd name="T36" fmla="*/ 2147483647 w 428"/>
              <a:gd name="T37" fmla="*/ 2147483647 h 324"/>
              <a:gd name="T38" fmla="*/ 2147483647 w 428"/>
              <a:gd name="T39" fmla="*/ 2147483647 h 324"/>
              <a:gd name="T40" fmla="*/ 2147483647 w 428"/>
              <a:gd name="T41" fmla="*/ 2147483647 h 324"/>
              <a:gd name="T42" fmla="*/ 2147483647 w 428"/>
              <a:gd name="T43" fmla="*/ 2147483647 h 324"/>
              <a:gd name="T44" fmla="*/ 2147483647 w 428"/>
              <a:gd name="T45" fmla="*/ 2147483647 h 324"/>
              <a:gd name="T46" fmla="*/ 2147483647 w 428"/>
              <a:gd name="T47" fmla="*/ 2147483647 h 324"/>
              <a:gd name="T48" fmla="*/ 2147483647 w 428"/>
              <a:gd name="T49" fmla="*/ 2147483647 h 324"/>
              <a:gd name="T50" fmla="*/ 2147483647 w 428"/>
              <a:gd name="T51" fmla="*/ 2147483647 h 324"/>
              <a:gd name="T52" fmla="*/ 2147483647 w 428"/>
              <a:gd name="T53" fmla="*/ 2147483647 h 324"/>
              <a:gd name="T54" fmla="*/ 2147483647 w 428"/>
              <a:gd name="T55" fmla="*/ 2147483647 h 324"/>
              <a:gd name="T56" fmla="*/ 2147483647 w 428"/>
              <a:gd name="T57" fmla="*/ 2147483647 h 324"/>
              <a:gd name="T58" fmla="*/ 2147483647 w 428"/>
              <a:gd name="T59" fmla="*/ 2147483647 h 324"/>
              <a:gd name="T60" fmla="*/ 2147483647 w 428"/>
              <a:gd name="T61" fmla="*/ 2147483647 h 324"/>
              <a:gd name="T62" fmla="*/ 2147483647 w 428"/>
              <a:gd name="T63" fmla="*/ 2147483647 h 324"/>
              <a:gd name="T64" fmla="*/ 2147483647 w 428"/>
              <a:gd name="T65" fmla="*/ 2147483647 h 324"/>
              <a:gd name="T66" fmla="*/ 2147483647 w 428"/>
              <a:gd name="T67" fmla="*/ 2147483647 h 324"/>
              <a:gd name="T68" fmla="*/ 2147483647 w 428"/>
              <a:gd name="T69" fmla="*/ 2147483647 h 324"/>
              <a:gd name="T70" fmla="*/ 2147483647 w 428"/>
              <a:gd name="T71" fmla="*/ 2147483647 h 324"/>
              <a:gd name="T72" fmla="*/ 2147483647 w 428"/>
              <a:gd name="T73" fmla="*/ 2147483647 h 324"/>
              <a:gd name="T74" fmla="*/ 2147483647 w 428"/>
              <a:gd name="T75" fmla="*/ 2147483647 h 324"/>
              <a:gd name="T76" fmla="*/ 2147483647 w 428"/>
              <a:gd name="T77" fmla="*/ 2147483647 h 324"/>
              <a:gd name="T78" fmla="*/ 2147483647 w 428"/>
              <a:gd name="T79" fmla="*/ 2147483647 h 324"/>
              <a:gd name="T80" fmla="*/ 2147483647 w 428"/>
              <a:gd name="T81" fmla="*/ 2147483647 h 324"/>
              <a:gd name="T82" fmla="*/ 2147483647 w 428"/>
              <a:gd name="T83" fmla="*/ 2147483647 h 324"/>
              <a:gd name="T84" fmla="*/ 2147483647 w 428"/>
              <a:gd name="T85" fmla="*/ 2147483647 h 324"/>
              <a:gd name="T86" fmla="*/ 2147483647 w 428"/>
              <a:gd name="T87" fmla="*/ 2147483647 h 324"/>
              <a:gd name="T88" fmla="*/ 2147483647 w 428"/>
              <a:gd name="T89" fmla="*/ 2147483647 h 324"/>
              <a:gd name="T90" fmla="*/ 2147483647 w 428"/>
              <a:gd name="T91" fmla="*/ 2147483647 h 324"/>
              <a:gd name="T92" fmla="*/ 2147483647 w 428"/>
              <a:gd name="T93" fmla="*/ 2147483647 h 324"/>
              <a:gd name="T94" fmla="*/ 2147483647 w 428"/>
              <a:gd name="T95" fmla="*/ 2147483647 h 324"/>
              <a:gd name="T96" fmla="*/ 2147483647 w 428"/>
              <a:gd name="T97" fmla="*/ 2147483647 h 324"/>
              <a:gd name="T98" fmla="*/ 2147483647 w 428"/>
              <a:gd name="T99" fmla="*/ 2147483647 h 324"/>
              <a:gd name="T100" fmla="*/ 2147483647 w 428"/>
              <a:gd name="T101" fmla="*/ 2147483647 h 324"/>
              <a:gd name="T102" fmla="*/ 2147483647 w 428"/>
              <a:gd name="T103" fmla="*/ 2147483647 h 324"/>
              <a:gd name="T104" fmla="*/ 2147483647 w 428"/>
              <a:gd name="T105" fmla="*/ 2147483647 h 324"/>
              <a:gd name="T106" fmla="*/ 2147483647 w 428"/>
              <a:gd name="T107" fmla="*/ 2147483647 h 324"/>
              <a:gd name="T108" fmla="*/ 2147483647 w 428"/>
              <a:gd name="T109" fmla="*/ 2147483647 h 324"/>
              <a:gd name="T110" fmla="*/ 2147483647 w 428"/>
              <a:gd name="T111" fmla="*/ 2147483647 h 3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28" h="324">
                <a:moveTo>
                  <a:pt x="384" y="94"/>
                </a:moveTo>
                <a:lnTo>
                  <a:pt x="428" y="94"/>
                </a:lnTo>
                <a:lnTo>
                  <a:pt x="428" y="98"/>
                </a:lnTo>
                <a:lnTo>
                  <a:pt x="416" y="108"/>
                </a:lnTo>
                <a:lnTo>
                  <a:pt x="410" y="116"/>
                </a:lnTo>
                <a:lnTo>
                  <a:pt x="412" y="130"/>
                </a:lnTo>
                <a:lnTo>
                  <a:pt x="406" y="134"/>
                </a:lnTo>
                <a:lnTo>
                  <a:pt x="404" y="132"/>
                </a:lnTo>
                <a:lnTo>
                  <a:pt x="398" y="136"/>
                </a:lnTo>
                <a:lnTo>
                  <a:pt x="398" y="142"/>
                </a:lnTo>
                <a:lnTo>
                  <a:pt x="396" y="144"/>
                </a:lnTo>
                <a:lnTo>
                  <a:pt x="396" y="146"/>
                </a:lnTo>
                <a:lnTo>
                  <a:pt x="392" y="146"/>
                </a:lnTo>
                <a:lnTo>
                  <a:pt x="390" y="148"/>
                </a:lnTo>
                <a:lnTo>
                  <a:pt x="388" y="146"/>
                </a:lnTo>
                <a:lnTo>
                  <a:pt x="384" y="150"/>
                </a:lnTo>
                <a:lnTo>
                  <a:pt x="382" y="150"/>
                </a:lnTo>
                <a:lnTo>
                  <a:pt x="376" y="154"/>
                </a:lnTo>
                <a:lnTo>
                  <a:pt x="374" y="174"/>
                </a:lnTo>
                <a:lnTo>
                  <a:pt x="364" y="188"/>
                </a:lnTo>
                <a:lnTo>
                  <a:pt x="364" y="204"/>
                </a:lnTo>
                <a:lnTo>
                  <a:pt x="354" y="220"/>
                </a:lnTo>
                <a:lnTo>
                  <a:pt x="354" y="224"/>
                </a:lnTo>
                <a:lnTo>
                  <a:pt x="352" y="226"/>
                </a:lnTo>
                <a:lnTo>
                  <a:pt x="352" y="224"/>
                </a:lnTo>
                <a:lnTo>
                  <a:pt x="350" y="224"/>
                </a:lnTo>
                <a:lnTo>
                  <a:pt x="352" y="232"/>
                </a:lnTo>
                <a:lnTo>
                  <a:pt x="360" y="232"/>
                </a:lnTo>
                <a:lnTo>
                  <a:pt x="358" y="236"/>
                </a:lnTo>
                <a:lnTo>
                  <a:pt x="362" y="238"/>
                </a:lnTo>
                <a:lnTo>
                  <a:pt x="362" y="240"/>
                </a:lnTo>
                <a:lnTo>
                  <a:pt x="358" y="242"/>
                </a:lnTo>
                <a:lnTo>
                  <a:pt x="358" y="244"/>
                </a:lnTo>
                <a:lnTo>
                  <a:pt x="360" y="242"/>
                </a:lnTo>
                <a:lnTo>
                  <a:pt x="360" y="246"/>
                </a:lnTo>
                <a:lnTo>
                  <a:pt x="356" y="246"/>
                </a:lnTo>
                <a:lnTo>
                  <a:pt x="356" y="250"/>
                </a:lnTo>
                <a:lnTo>
                  <a:pt x="356" y="252"/>
                </a:lnTo>
                <a:lnTo>
                  <a:pt x="354" y="254"/>
                </a:lnTo>
                <a:lnTo>
                  <a:pt x="354" y="256"/>
                </a:lnTo>
                <a:lnTo>
                  <a:pt x="352" y="256"/>
                </a:lnTo>
                <a:lnTo>
                  <a:pt x="350" y="260"/>
                </a:lnTo>
                <a:lnTo>
                  <a:pt x="352" y="264"/>
                </a:lnTo>
                <a:lnTo>
                  <a:pt x="346" y="264"/>
                </a:lnTo>
                <a:lnTo>
                  <a:pt x="346" y="268"/>
                </a:lnTo>
                <a:lnTo>
                  <a:pt x="346" y="270"/>
                </a:lnTo>
                <a:lnTo>
                  <a:pt x="350" y="270"/>
                </a:lnTo>
                <a:lnTo>
                  <a:pt x="350" y="272"/>
                </a:lnTo>
                <a:lnTo>
                  <a:pt x="344" y="272"/>
                </a:lnTo>
                <a:lnTo>
                  <a:pt x="346" y="274"/>
                </a:lnTo>
                <a:lnTo>
                  <a:pt x="346" y="282"/>
                </a:lnTo>
                <a:lnTo>
                  <a:pt x="350" y="282"/>
                </a:lnTo>
                <a:lnTo>
                  <a:pt x="350" y="286"/>
                </a:lnTo>
                <a:lnTo>
                  <a:pt x="340" y="286"/>
                </a:lnTo>
                <a:lnTo>
                  <a:pt x="340" y="324"/>
                </a:lnTo>
                <a:lnTo>
                  <a:pt x="228" y="320"/>
                </a:lnTo>
                <a:lnTo>
                  <a:pt x="154" y="316"/>
                </a:lnTo>
                <a:lnTo>
                  <a:pt x="112" y="316"/>
                </a:lnTo>
                <a:lnTo>
                  <a:pt x="0" y="316"/>
                </a:lnTo>
                <a:lnTo>
                  <a:pt x="6" y="126"/>
                </a:lnTo>
                <a:lnTo>
                  <a:pt x="6" y="88"/>
                </a:lnTo>
                <a:lnTo>
                  <a:pt x="4" y="88"/>
                </a:lnTo>
                <a:lnTo>
                  <a:pt x="4" y="24"/>
                </a:lnTo>
                <a:lnTo>
                  <a:pt x="16" y="24"/>
                </a:lnTo>
                <a:lnTo>
                  <a:pt x="18" y="12"/>
                </a:lnTo>
                <a:lnTo>
                  <a:pt x="68" y="12"/>
                </a:lnTo>
                <a:lnTo>
                  <a:pt x="70" y="0"/>
                </a:lnTo>
                <a:lnTo>
                  <a:pt x="82" y="2"/>
                </a:lnTo>
                <a:lnTo>
                  <a:pt x="80" y="28"/>
                </a:lnTo>
                <a:lnTo>
                  <a:pt x="82" y="26"/>
                </a:lnTo>
                <a:lnTo>
                  <a:pt x="82" y="20"/>
                </a:lnTo>
                <a:lnTo>
                  <a:pt x="86" y="16"/>
                </a:lnTo>
                <a:lnTo>
                  <a:pt x="90" y="22"/>
                </a:lnTo>
                <a:lnTo>
                  <a:pt x="90" y="30"/>
                </a:lnTo>
                <a:lnTo>
                  <a:pt x="92" y="30"/>
                </a:lnTo>
                <a:lnTo>
                  <a:pt x="96" y="32"/>
                </a:lnTo>
                <a:lnTo>
                  <a:pt x="102" y="32"/>
                </a:lnTo>
                <a:lnTo>
                  <a:pt x="108" y="34"/>
                </a:lnTo>
                <a:lnTo>
                  <a:pt x="112" y="32"/>
                </a:lnTo>
                <a:lnTo>
                  <a:pt x="114" y="36"/>
                </a:lnTo>
                <a:lnTo>
                  <a:pt x="114" y="40"/>
                </a:lnTo>
                <a:lnTo>
                  <a:pt x="120" y="44"/>
                </a:lnTo>
                <a:lnTo>
                  <a:pt x="128" y="44"/>
                </a:lnTo>
                <a:lnTo>
                  <a:pt x="134" y="46"/>
                </a:lnTo>
                <a:lnTo>
                  <a:pt x="138" y="46"/>
                </a:lnTo>
                <a:lnTo>
                  <a:pt x="142" y="54"/>
                </a:lnTo>
                <a:lnTo>
                  <a:pt x="140" y="60"/>
                </a:lnTo>
                <a:lnTo>
                  <a:pt x="150" y="68"/>
                </a:lnTo>
                <a:lnTo>
                  <a:pt x="146" y="70"/>
                </a:lnTo>
                <a:lnTo>
                  <a:pt x="148" y="76"/>
                </a:lnTo>
                <a:lnTo>
                  <a:pt x="152" y="80"/>
                </a:lnTo>
                <a:lnTo>
                  <a:pt x="154" y="78"/>
                </a:lnTo>
                <a:lnTo>
                  <a:pt x="158" y="84"/>
                </a:lnTo>
                <a:lnTo>
                  <a:pt x="162" y="84"/>
                </a:lnTo>
                <a:lnTo>
                  <a:pt x="168" y="92"/>
                </a:lnTo>
                <a:lnTo>
                  <a:pt x="170" y="90"/>
                </a:lnTo>
                <a:lnTo>
                  <a:pt x="184" y="94"/>
                </a:lnTo>
                <a:lnTo>
                  <a:pt x="192" y="94"/>
                </a:lnTo>
                <a:lnTo>
                  <a:pt x="190" y="108"/>
                </a:lnTo>
                <a:lnTo>
                  <a:pt x="194" y="114"/>
                </a:lnTo>
                <a:lnTo>
                  <a:pt x="200" y="114"/>
                </a:lnTo>
                <a:lnTo>
                  <a:pt x="194" y="118"/>
                </a:lnTo>
                <a:lnTo>
                  <a:pt x="198" y="124"/>
                </a:lnTo>
                <a:lnTo>
                  <a:pt x="208" y="120"/>
                </a:lnTo>
                <a:lnTo>
                  <a:pt x="206" y="100"/>
                </a:lnTo>
                <a:lnTo>
                  <a:pt x="214" y="92"/>
                </a:lnTo>
                <a:lnTo>
                  <a:pt x="218" y="96"/>
                </a:lnTo>
                <a:lnTo>
                  <a:pt x="220" y="94"/>
                </a:lnTo>
                <a:lnTo>
                  <a:pt x="384" y="94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68" name="Freeform 378">
            <a:extLst>
              <a:ext uri="{FF2B5EF4-FFF2-40B4-BE49-F238E27FC236}">
                <a16:creationId xmlns:a16="http://schemas.microsoft.com/office/drawing/2014/main" id="{86AE3AE0-0742-74C4-4866-0EAE2D3BCF14}"/>
              </a:ext>
            </a:extLst>
          </p:cNvPr>
          <p:cNvSpPr>
            <a:spLocks/>
          </p:cNvSpPr>
          <p:nvPr/>
        </p:nvSpPr>
        <p:spPr bwMode="auto">
          <a:xfrm>
            <a:off x="7416801" y="712788"/>
            <a:ext cx="976313" cy="665162"/>
          </a:xfrm>
          <a:custGeom>
            <a:avLst/>
            <a:gdLst>
              <a:gd name="T0" fmla="*/ 2147483647 w 464"/>
              <a:gd name="T1" fmla="*/ 2147483647 h 330"/>
              <a:gd name="T2" fmla="*/ 2147483647 w 464"/>
              <a:gd name="T3" fmla="*/ 2147483647 h 330"/>
              <a:gd name="T4" fmla="*/ 2147483647 w 464"/>
              <a:gd name="T5" fmla="*/ 2147483647 h 330"/>
              <a:gd name="T6" fmla="*/ 2147483647 w 464"/>
              <a:gd name="T7" fmla="*/ 2147483647 h 330"/>
              <a:gd name="T8" fmla="*/ 2147483647 w 464"/>
              <a:gd name="T9" fmla="*/ 2147483647 h 330"/>
              <a:gd name="T10" fmla="*/ 2147483647 w 464"/>
              <a:gd name="T11" fmla="*/ 2147483647 h 330"/>
              <a:gd name="T12" fmla="*/ 2147483647 w 464"/>
              <a:gd name="T13" fmla="*/ 2147483647 h 330"/>
              <a:gd name="T14" fmla="*/ 2147483647 w 464"/>
              <a:gd name="T15" fmla="*/ 2147483647 h 330"/>
              <a:gd name="T16" fmla="*/ 2147483647 w 464"/>
              <a:gd name="T17" fmla="*/ 2147483647 h 330"/>
              <a:gd name="T18" fmla="*/ 2147483647 w 464"/>
              <a:gd name="T19" fmla="*/ 2147483647 h 330"/>
              <a:gd name="T20" fmla="*/ 2147483647 w 464"/>
              <a:gd name="T21" fmla="*/ 2147483647 h 330"/>
              <a:gd name="T22" fmla="*/ 2147483647 w 464"/>
              <a:gd name="T23" fmla="*/ 2147483647 h 330"/>
              <a:gd name="T24" fmla="*/ 2147483647 w 464"/>
              <a:gd name="T25" fmla="*/ 2147483647 h 330"/>
              <a:gd name="T26" fmla="*/ 2147483647 w 464"/>
              <a:gd name="T27" fmla="*/ 2147483647 h 330"/>
              <a:gd name="T28" fmla="*/ 2147483647 w 464"/>
              <a:gd name="T29" fmla="*/ 2147483647 h 330"/>
              <a:gd name="T30" fmla="*/ 2147483647 w 464"/>
              <a:gd name="T31" fmla="*/ 2147483647 h 330"/>
              <a:gd name="T32" fmla="*/ 2147483647 w 464"/>
              <a:gd name="T33" fmla="*/ 2147483647 h 330"/>
              <a:gd name="T34" fmla="*/ 2147483647 w 464"/>
              <a:gd name="T35" fmla="*/ 2147483647 h 330"/>
              <a:gd name="T36" fmla="*/ 2147483647 w 464"/>
              <a:gd name="T37" fmla="*/ 2147483647 h 330"/>
              <a:gd name="T38" fmla="*/ 2147483647 w 464"/>
              <a:gd name="T39" fmla="*/ 2147483647 h 330"/>
              <a:gd name="T40" fmla="*/ 2147483647 w 464"/>
              <a:gd name="T41" fmla="*/ 2147483647 h 330"/>
              <a:gd name="T42" fmla="*/ 2147483647 w 464"/>
              <a:gd name="T43" fmla="*/ 2147483647 h 330"/>
              <a:gd name="T44" fmla="*/ 2147483647 w 464"/>
              <a:gd name="T45" fmla="*/ 2147483647 h 330"/>
              <a:gd name="T46" fmla="*/ 2147483647 w 464"/>
              <a:gd name="T47" fmla="*/ 2147483647 h 330"/>
              <a:gd name="T48" fmla="*/ 2147483647 w 464"/>
              <a:gd name="T49" fmla="*/ 2147483647 h 330"/>
              <a:gd name="T50" fmla="*/ 2147483647 w 464"/>
              <a:gd name="T51" fmla="*/ 2147483647 h 330"/>
              <a:gd name="T52" fmla="*/ 2147483647 w 464"/>
              <a:gd name="T53" fmla="*/ 2147483647 h 330"/>
              <a:gd name="T54" fmla="*/ 2147483647 w 464"/>
              <a:gd name="T55" fmla="*/ 2147483647 h 330"/>
              <a:gd name="T56" fmla="*/ 2147483647 w 464"/>
              <a:gd name="T57" fmla="*/ 2147483647 h 330"/>
              <a:gd name="T58" fmla="*/ 2147483647 w 464"/>
              <a:gd name="T59" fmla="*/ 2147483647 h 330"/>
              <a:gd name="T60" fmla="*/ 2147483647 w 464"/>
              <a:gd name="T61" fmla="*/ 2147483647 h 330"/>
              <a:gd name="T62" fmla="*/ 2147483647 w 464"/>
              <a:gd name="T63" fmla="*/ 2147483647 h 330"/>
              <a:gd name="T64" fmla="*/ 2147483647 w 464"/>
              <a:gd name="T65" fmla="*/ 2147483647 h 330"/>
              <a:gd name="T66" fmla="*/ 2147483647 w 464"/>
              <a:gd name="T67" fmla="*/ 2147483647 h 330"/>
              <a:gd name="T68" fmla="*/ 2147483647 w 464"/>
              <a:gd name="T69" fmla="*/ 2147483647 h 330"/>
              <a:gd name="T70" fmla="*/ 2147483647 w 464"/>
              <a:gd name="T71" fmla="*/ 2147483647 h 330"/>
              <a:gd name="T72" fmla="*/ 2147483647 w 464"/>
              <a:gd name="T73" fmla="*/ 2147483647 h 330"/>
              <a:gd name="T74" fmla="*/ 2147483647 w 464"/>
              <a:gd name="T75" fmla="*/ 2147483647 h 330"/>
              <a:gd name="T76" fmla="*/ 2147483647 w 464"/>
              <a:gd name="T77" fmla="*/ 2147483647 h 330"/>
              <a:gd name="T78" fmla="*/ 2147483647 w 464"/>
              <a:gd name="T79" fmla="*/ 2147483647 h 330"/>
              <a:gd name="T80" fmla="*/ 2147483647 w 464"/>
              <a:gd name="T81" fmla="*/ 2147483647 h 330"/>
              <a:gd name="T82" fmla="*/ 2147483647 w 464"/>
              <a:gd name="T83" fmla="*/ 2147483647 h 330"/>
              <a:gd name="T84" fmla="*/ 2147483647 w 464"/>
              <a:gd name="T85" fmla="*/ 2147483647 h 330"/>
              <a:gd name="T86" fmla="*/ 2147483647 w 464"/>
              <a:gd name="T87" fmla="*/ 2147483647 h 330"/>
              <a:gd name="T88" fmla="*/ 2147483647 w 464"/>
              <a:gd name="T89" fmla="*/ 2147483647 h 330"/>
              <a:gd name="T90" fmla="*/ 2147483647 w 464"/>
              <a:gd name="T91" fmla="*/ 2147483647 h 330"/>
              <a:gd name="T92" fmla="*/ 2147483647 w 464"/>
              <a:gd name="T93" fmla="*/ 2147483647 h 330"/>
              <a:gd name="T94" fmla="*/ 2147483647 w 464"/>
              <a:gd name="T95" fmla="*/ 2147483647 h 330"/>
              <a:gd name="T96" fmla="*/ 2147483647 w 464"/>
              <a:gd name="T97" fmla="*/ 2147483647 h 330"/>
              <a:gd name="T98" fmla="*/ 2147483647 w 464"/>
              <a:gd name="T99" fmla="*/ 2147483647 h 330"/>
              <a:gd name="T100" fmla="*/ 2147483647 w 464"/>
              <a:gd name="T101" fmla="*/ 2147483647 h 330"/>
              <a:gd name="T102" fmla="*/ 2147483647 w 464"/>
              <a:gd name="T103" fmla="*/ 2147483647 h 330"/>
              <a:gd name="T104" fmla="*/ 2147483647 w 464"/>
              <a:gd name="T105" fmla="*/ 2147483647 h 330"/>
              <a:gd name="T106" fmla="*/ 2147483647 w 464"/>
              <a:gd name="T107" fmla="*/ 2147483647 h 330"/>
              <a:gd name="T108" fmla="*/ 2147483647 w 464"/>
              <a:gd name="T109" fmla="*/ 2147483647 h 330"/>
              <a:gd name="T110" fmla="*/ 2147483647 w 464"/>
              <a:gd name="T111" fmla="*/ 2147483647 h 330"/>
              <a:gd name="T112" fmla="*/ 0 w 464"/>
              <a:gd name="T113" fmla="*/ 2147483647 h 330"/>
              <a:gd name="T114" fmla="*/ 2147483647 w 464"/>
              <a:gd name="T115" fmla="*/ 0 h 330"/>
              <a:gd name="T116" fmla="*/ 2147483647 w 464"/>
              <a:gd name="T117" fmla="*/ 0 h 3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64" h="330">
                <a:moveTo>
                  <a:pt x="438" y="0"/>
                </a:moveTo>
                <a:lnTo>
                  <a:pt x="442" y="10"/>
                </a:lnTo>
                <a:lnTo>
                  <a:pt x="448" y="12"/>
                </a:lnTo>
                <a:lnTo>
                  <a:pt x="446" y="16"/>
                </a:lnTo>
                <a:lnTo>
                  <a:pt x="450" y="20"/>
                </a:lnTo>
                <a:lnTo>
                  <a:pt x="446" y="22"/>
                </a:lnTo>
                <a:lnTo>
                  <a:pt x="446" y="28"/>
                </a:lnTo>
                <a:lnTo>
                  <a:pt x="446" y="30"/>
                </a:lnTo>
                <a:lnTo>
                  <a:pt x="444" y="46"/>
                </a:lnTo>
                <a:lnTo>
                  <a:pt x="442" y="52"/>
                </a:lnTo>
                <a:lnTo>
                  <a:pt x="442" y="56"/>
                </a:lnTo>
                <a:lnTo>
                  <a:pt x="448" y="56"/>
                </a:lnTo>
                <a:lnTo>
                  <a:pt x="450" y="58"/>
                </a:lnTo>
                <a:lnTo>
                  <a:pt x="446" y="60"/>
                </a:lnTo>
                <a:lnTo>
                  <a:pt x="446" y="62"/>
                </a:lnTo>
                <a:lnTo>
                  <a:pt x="442" y="60"/>
                </a:lnTo>
                <a:lnTo>
                  <a:pt x="442" y="64"/>
                </a:lnTo>
                <a:lnTo>
                  <a:pt x="450" y="64"/>
                </a:lnTo>
                <a:lnTo>
                  <a:pt x="452" y="60"/>
                </a:lnTo>
                <a:lnTo>
                  <a:pt x="454" y="64"/>
                </a:lnTo>
                <a:lnTo>
                  <a:pt x="456" y="64"/>
                </a:lnTo>
                <a:lnTo>
                  <a:pt x="456" y="66"/>
                </a:lnTo>
                <a:lnTo>
                  <a:pt x="454" y="66"/>
                </a:lnTo>
                <a:lnTo>
                  <a:pt x="454" y="70"/>
                </a:lnTo>
                <a:lnTo>
                  <a:pt x="448" y="68"/>
                </a:lnTo>
                <a:lnTo>
                  <a:pt x="448" y="74"/>
                </a:lnTo>
                <a:lnTo>
                  <a:pt x="464" y="74"/>
                </a:lnTo>
                <a:lnTo>
                  <a:pt x="462" y="186"/>
                </a:lnTo>
                <a:lnTo>
                  <a:pt x="464" y="188"/>
                </a:lnTo>
                <a:lnTo>
                  <a:pt x="462" y="190"/>
                </a:lnTo>
                <a:lnTo>
                  <a:pt x="460" y="186"/>
                </a:lnTo>
                <a:lnTo>
                  <a:pt x="456" y="188"/>
                </a:lnTo>
                <a:lnTo>
                  <a:pt x="454" y="182"/>
                </a:lnTo>
                <a:lnTo>
                  <a:pt x="452" y="186"/>
                </a:lnTo>
                <a:lnTo>
                  <a:pt x="450" y="182"/>
                </a:lnTo>
                <a:lnTo>
                  <a:pt x="448" y="186"/>
                </a:lnTo>
                <a:lnTo>
                  <a:pt x="444" y="182"/>
                </a:lnTo>
                <a:lnTo>
                  <a:pt x="444" y="186"/>
                </a:lnTo>
                <a:lnTo>
                  <a:pt x="442" y="182"/>
                </a:lnTo>
                <a:lnTo>
                  <a:pt x="440" y="186"/>
                </a:lnTo>
                <a:lnTo>
                  <a:pt x="440" y="180"/>
                </a:lnTo>
                <a:lnTo>
                  <a:pt x="436" y="176"/>
                </a:lnTo>
                <a:lnTo>
                  <a:pt x="434" y="176"/>
                </a:lnTo>
                <a:lnTo>
                  <a:pt x="434" y="180"/>
                </a:lnTo>
                <a:lnTo>
                  <a:pt x="428" y="182"/>
                </a:lnTo>
                <a:lnTo>
                  <a:pt x="428" y="180"/>
                </a:lnTo>
                <a:lnTo>
                  <a:pt x="426" y="182"/>
                </a:lnTo>
                <a:lnTo>
                  <a:pt x="426" y="178"/>
                </a:lnTo>
                <a:lnTo>
                  <a:pt x="424" y="180"/>
                </a:lnTo>
                <a:lnTo>
                  <a:pt x="424" y="200"/>
                </a:lnTo>
                <a:lnTo>
                  <a:pt x="420" y="300"/>
                </a:lnTo>
                <a:lnTo>
                  <a:pt x="256" y="300"/>
                </a:lnTo>
                <a:lnTo>
                  <a:pt x="254" y="302"/>
                </a:lnTo>
                <a:lnTo>
                  <a:pt x="250" y="298"/>
                </a:lnTo>
                <a:lnTo>
                  <a:pt x="242" y="306"/>
                </a:lnTo>
                <a:lnTo>
                  <a:pt x="244" y="326"/>
                </a:lnTo>
                <a:lnTo>
                  <a:pt x="234" y="330"/>
                </a:lnTo>
                <a:lnTo>
                  <a:pt x="230" y="324"/>
                </a:lnTo>
                <a:lnTo>
                  <a:pt x="236" y="320"/>
                </a:lnTo>
                <a:lnTo>
                  <a:pt x="230" y="320"/>
                </a:lnTo>
                <a:lnTo>
                  <a:pt x="226" y="314"/>
                </a:lnTo>
                <a:lnTo>
                  <a:pt x="228" y="300"/>
                </a:lnTo>
                <a:lnTo>
                  <a:pt x="220" y="300"/>
                </a:lnTo>
                <a:lnTo>
                  <a:pt x="206" y="296"/>
                </a:lnTo>
                <a:lnTo>
                  <a:pt x="204" y="298"/>
                </a:lnTo>
                <a:lnTo>
                  <a:pt x="198" y="290"/>
                </a:lnTo>
                <a:lnTo>
                  <a:pt x="194" y="290"/>
                </a:lnTo>
                <a:lnTo>
                  <a:pt x="190" y="284"/>
                </a:lnTo>
                <a:lnTo>
                  <a:pt x="188" y="286"/>
                </a:lnTo>
                <a:lnTo>
                  <a:pt x="184" y="282"/>
                </a:lnTo>
                <a:lnTo>
                  <a:pt x="182" y="276"/>
                </a:lnTo>
                <a:lnTo>
                  <a:pt x="186" y="274"/>
                </a:lnTo>
                <a:lnTo>
                  <a:pt x="176" y="266"/>
                </a:lnTo>
                <a:lnTo>
                  <a:pt x="178" y="260"/>
                </a:lnTo>
                <a:lnTo>
                  <a:pt x="174" y="252"/>
                </a:lnTo>
                <a:lnTo>
                  <a:pt x="170" y="252"/>
                </a:lnTo>
                <a:lnTo>
                  <a:pt x="164" y="250"/>
                </a:lnTo>
                <a:lnTo>
                  <a:pt x="156" y="250"/>
                </a:lnTo>
                <a:lnTo>
                  <a:pt x="150" y="246"/>
                </a:lnTo>
                <a:lnTo>
                  <a:pt x="150" y="242"/>
                </a:lnTo>
                <a:lnTo>
                  <a:pt x="148" y="238"/>
                </a:lnTo>
                <a:lnTo>
                  <a:pt x="144" y="240"/>
                </a:lnTo>
                <a:lnTo>
                  <a:pt x="138" y="238"/>
                </a:lnTo>
                <a:lnTo>
                  <a:pt x="132" y="238"/>
                </a:lnTo>
                <a:lnTo>
                  <a:pt x="128" y="236"/>
                </a:lnTo>
                <a:lnTo>
                  <a:pt x="126" y="236"/>
                </a:lnTo>
                <a:lnTo>
                  <a:pt x="126" y="228"/>
                </a:lnTo>
                <a:lnTo>
                  <a:pt x="122" y="222"/>
                </a:lnTo>
                <a:lnTo>
                  <a:pt x="118" y="226"/>
                </a:lnTo>
                <a:lnTo>
                  <a:pt x="118" y="232"/>
                </a:lnTo>
                <a:lnTo>
                  <a:pt x="116" y="234"/>
                </a:lnTo>
                <a:lnTo>
                  <a:pt x="118" y="208"/>
                </a:lnTo>
                <a:lnTo>
                  <a:pt x="106" y="206"/>
                </a:lnTo>
                <a:lnTo>
                  <a:pt x="106" y="144"/>
                </a:lnTo>
                <a:lnTo>
                  <a:pt x="92" y="144"/>
                </a:lnTo>
                <a:lnTo>
                  <a:pt x="92" y="106"/>
                </a:lnTo>
                <a:lnTo>
                  <a:pt x="80" y="106"/>
                </a:lnTo>
                <a:lnTo>
                  <a:pt x="82" y="94"/>
                </a:lnTo>
                <a:lnTo>
                  <a:pt x="70" y="94"/>
                </a:lnTo>
                <a:lnTo>
                  <a:pt x="70" y="68"/>
                </a:lnTo>
                <a:lnTo>
                  <a:pt x="42" y="68"/>
                </a:lnTo>
                <a:lnTo>
                  <a:pt x="42" y="56"/>
                </a:lnTo>
                <a:lnTo>
                  <a:pt x="38" y="56"/>
                </a:lnTo>
                <a:lnTo>
                  <a:pt x="38" y="44"/>
                </a:lnTo>
                <a:lnTo>
                  <a:pt x="36" y="44"/>
                </a:lnTo>
                <a:lnTo>
                  <a:pt x="36" y="30"/>
                </a:lnTo>
                <a:lnTo>
                  <a:pt x="32" y="30"/>
                </a:lnTo>
                <a:lnTo>
                  <a:pt x="32" y="24"/>
                </a:lnTo>
                <a:lnTo>
                  <a:pt x="18" y="24"/>
                </a:lnTo>
                <a:lnTo>
                  <a:pt x="18" y="18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2"/>
                </a:lnTo>
                <a:lnTo>
                  <a:pt x="198" y="2"/>
                </a:lnTo>
                <a:lnTo>
                  <a:pt x="438" y="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69" name="Freeform 379">
            <a:extLst>
              <a:ext uri="{FF2B5EF4-FFF2-40B4-BE49-F238E27FC236}">
                <a16:creationId xmlns:a16="http://schemas.microsoft.com/office/drawing/2014/main" id="{D91A000B-724E-52BC-BDF5-D452AF9D29BE}"/>
              </a:ext>
            </a:extLst>
          </p:cNvPr>
          <p:cNvSpPr>
            <a:spLocks/>
          </p:cNvSpPr>
          <p:nvPr/>
        </p:nvSpPr>
        <p:spPr bwMode="auto">
          <a:xfrm>
            <a:off x="8308976" y="712788"/>
            <a:ext cx="1101725" cy="520700"/>
          </a:xfrm>
          <a:custGeom>
            <a:avLst/>
            <a:gdLst>
              <a:gd name="T0" fmla="*/ 2147483647 w 522"/>
              <a:gd name="T1" fmla="*/ 0 h 258"/>
              <a:gd name="T2" fmla="*/ 2147483647 w 522"/>
              <a:gd name="T3" fmla="*/ 2147483647 h 258"/>
              <a:gd name="T4" fmla="*/ 2147483647 w 522"/>
              <a:gd name="T5" fmla="*/ 2147483647 h 258"/>
              <a:gd name="T6" fmla="*/ 2147483647 w 522"/>
              <a:gd name="T7" fmla="*/ 2147483647 h 258"/>
              <a:gd name="T8" fmla="*/ 2147483647 w 522"/>
              <a:gd name="T9" fmla="*/ 2147483647 h 258"/>
              <a:gd name="T10" fmla="*/ 2147483647 w 522"/>
              <a:gd name="T11" fmla="*/ 2147483647 h 258"/>
              <a:gd name="T12" fmla="*/ 2147483647 w 522"/>
              <a:gd name="T13" fmla="*/ 2147483647 h 258"/>
              <a:gd name="T14" fmla="*/ 2147483647 w 522"/>
              <a:gd name="T15" fmla="*/ 2147483647 h 258"/>
              <a:gd name="T16" fmla="*/ 2147483647 w 522"/>
              <a:gd name="T17" fmla="*/ 2147483647 h 258"/>
              <a:gd name="T18" fmla="*/ 2147483647 w 522"/>
              <a:gd name="T19" fmla="*/ 2147483647 h 258"/>
              <a:gd name="T20" fmla="*/ 2147483647 w 522"/>
              <a:gd name="T21" fmla="*/ 2147483647 h 258"/>
              <a:gd name="T22" fmla="*/ 2147483647 w 522"/>
              <a:gd name="T23" fmla="*/ 2147483647 h 258"/>
              <a:gd name="T24" fmla="*/ 2147483647 w 522"/>
              <a:gd name="T25" fmla="*/ 2147483647 h 258"/>
              <a:gd name="T26" fmla="*/ 2147483647 w 522"/>
              <a:gd name="T27" fmla="*/ 2147483647 h 258"/>
              <a:gd name="T28" fmla="*/ 2147483647 w 522"/>
              <a:gd name="T29" fmla="*/ 2147483647 h 258"/>
              <a:gd name="T30" fmla="*/ 2147483647 w 522"/>
              <a:gd name="T31" fmla="*/ 2147483647 h 258"/>
              <a:gd name="T32" fmla="*/ 2147483647 w 522"/>
              <a:gd name="T33" fmla="*/ 2147483647 h 258"/>
              <a:gd name="T34" fmla="*/ 2147483647 w 522"/>
              <a:gd name="T35" fmla="*/ 2147483647 h 258"/>
              <a:gd name="T36" fmla="*/ 2147483647 w 522"/>
              <a:gd name="T37" fmla="*/ 2147483647 h 258"/>
              <a:gd name="T38" fmla="*/ 2147483647 w 522"/>
              <a:gd name="T39" fmla="*/ 2147483647 h 258"/>
              <a:gd name="T40" fmla="*/ 2147483647 w 522"/>
              <a:gd name="T41" fmla="*/ 2147483647 h 258"/>
              <a:gd name="T42" fmla="*/ 2147483647 w 522"/>
              <a:gd name="T43" fmla="*/ 2147483647 h 258"/>
              <a:gd name="T44" fmla="*/ 2147483647 w 522"/>
              <a:gd name="T45" fmla="*/ 2147483647 h 258"/>
              <a:gd name="T46" fmla="*/ 2147483647 w 522"/>
              <a:gd name="T47" fmla="*/ 2147483647 h 258"/>
              <a:gd name="T48" fmla="*/ 2147483647 w 522"/>
              <a:gd name="T49" fmla="*/ 2147483647 h 258"/>
              <a:gd name="T50" fmla="*/ 2147483647 w 522"/>
              <a:gd name="T51" fmla="*/ 2147483647 h 258"/>
              <a:gd name="T52" fmla="*/ 2147483647 w 522"/>
              <a:gd name="T53" fmla="*/ 2147483647 h 258"/>
              <a:gd name="T54" fmla="*/ 2147483647 w 522"/>
              <a:gd name="T55" fmla="*/ 2147483647 h 258"/>
              <a:gd name="T56" fmla="*/ 2147483647 w 522"/>
              <a:gd name="T57" fmla="*/ 2147483647 h 258"/>
              <a:gd name="T58" fmla="*/ 2147483647 w 522"/>
              <a:gd name="T59" fmla="*/ 2147483647 h 258"/>
              <a:gd name="T60" fmla="*/ 2147483647 w 522"/>
              <a:gd name="T61" fmla="*/ 2147483647 h 258"/>
              <a:gd name="T62" fmla="*/ 2147483647 w 522"/>
              <a:gd name="T63" fmla="*/ 2147483647 h 258"/>
              <a:gd name="T64" fmla="*/ 0 w 522"/>
              <a:gd name="T65" fmla="*/ 2147483647 h 258"/>
              <a:gd name="T66" fmla="*/ 2147483647 w 522"/>
              <a:gd name="T67" fmla="*/ 2147483647 h 258"/>
              <a:gd name="T68" fmla="*/ 2147483647 w 522"/>
              <a:gd name="T69" fmla="*/ 2147483647 h 258"/>
              <a:gd name="T70" fmla="*/ 2147483647 w 522"/>
              <a:gd name="T71" fmla="*/ 2147483647 h 258"/>
              <a:gd name="T72" fmla="*/ 2147483647 w 522"/>
              <a:gd name="T73" fmla="*/ 2147483647 h 258"/>
              <a:gd name="T74" fmla="*/ 2147483647 w 522"/>
              <a:gd name="T75" fmla="*/ 2147483647 h 258"/>
              <a:gd name="T76" fmla="*/ 2147483647 w 522"/>
              <a:gd name="T77" fmla="*/ 2147483647 h 258"/>
              <a:gd name="T78" fmla="*/ 2147483647 w 522"/>
              <a:gd name="T79" fmla="*/ 2147483647 h 258"/>
              <a:gd name="T80" fmla="*/ 2147483647 w 522"/>
              <a:gd name="T81" fmla="*/ 2147483647 h 258"/>
              <a:gd name="T82" fmla="*/ 2147483647 w 522"/>
              <a:gd name="T83" fmla="*/ 2147483647 h 258"/>
              <a:gd name="T84" fmla="*/ 2147483647 w 522"/>
              <a:gd name="T85" fmla="*/ 2147483647 h 258"/>
              <a:gd name="T86" fmla="*/ 2147483647 w 522"/>
              <a:gd name="T87" fmla="*/ 2147483647 h 258"/>
              <a:gd name="T88" fmla="*/ 2147483647 w 522"/>
              <a:gd name="T89" fmla="*/ 2147483647 h 258"/>
              <a:gd name="T90" fmla="*/ 2147483647 w 522"/>
              <a:gd name="T91" fmla="*/ 2147483647 h 258"/>
              <a:gd name="T92" fmla="*/ 2147483647 w 522"/>
              <a:gd name="T93" fmla="*/ 2147483647 h 258"/>
              <a:gd name="T94" fmla="*/ 2147483647 w 522"/>
              <a:gd name="T95" fmla="*/ 2147483647 h 258"/>
              <a:gd name="T96" fmla="*/ 2147483647 w 522"/>
              <a:gd name="T97" fmla="*/ 0 h 258"/>
              <a:gd name="T98" fmla="*/ 2147483647 w 522"/>
              <a:gd name="T99" fmla="*/ 0 h 25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22" h="258">
                <a:moveTo>
                  <a:pt x="160" y="0"/>
                </a:moveTo>
                <a:lnTo>
                  <a:pt x="410" y="0"/>
                </a:lnTo>
                <a:lnTo>
                  <a:pt x="458" y="0"/>
                </a:lnTo>
                <a:lnTo>
                  <a:pt x="456" y="8"/>
                </a:lnTo>
                <a:lnTo>
                  <a:pt x="454" y="6"/>
                </a:lnTo>
                <a:lnTo>
                  <a:pt x="456" y="10"/>
                </a:lnTo>
                <a:lnTo>
                  <a:pt x="456" y="12"/>
                </a:lnTo>
                <a:lnTo>
                  <a:pt x="452" y="12"/>
                </a:lnTo>
                <a:lnTo>
                  <a:pt x="454" y="14"/>
                </a:lnTo>
                <a:lnTo>
                  <a:pt x="454" y="18"/>
                </a:lnTo>
                <a:lnTo>
                  <a:pt x="464" y="20"/>
                </a:lnTo>
                <a:lnTo>
                  <a:pt x="464" y="24"/>
                </a:lnTo>
                <a:lnTo>
                  <a:pt x="462" y="26"/>
                </a:lnTo>
                <a:lnTo>
                  <a:pt x="458" y="24"/>
                </a:lnTo>
                <a:lnTo>
                  <a:pt x="456" y="30"/>
                </a:lnTo>
                <a:lnTo>
                  <a:pt x="460" y="30"/>
                </a:lnTo>
                <a:lnTo>
                  <a:pt x="464" y="32"/>
                </a:lnTo>
                <a:lnTo>
                  <a:pt x="464" y="28"/>
                </a:lnTo>
                <a:lnTo>
                  <a:pt x="466" y="34"/>
                </a:lnTo>
                <a:lnTo>
                  <a:pt x="470" y="38"/>
                </a:lnTo>
                <a:lnTo>
                  <a:pt x="468" y="44"/>
                </a:lnTo>
                <a:lnTo>
                  <a:pt x="470" y="54"/>
                </a:lnTo>
                <a:lnTo>
                  <a:pt x="468" y="56"/>
                </a:lnTo>
                <a:lnTo>
                  <a:pt x="468" y="58"/>
                </a:lnTo>
                <a:lnTo>
                  <a:pt x="464" y="60"/>
                </a:lnTo>
                <a:lnTo>
                  <a:pt x="464" y="64"/>
                </a:lnTo>
                <a:lnTo>
                  <a:pt x="468" y="66"/>
                </a:lnTo>
                <a:lnTo>
                  <a:pt x="470" y="66"/>
                </a:lnTo>
                <a:lnTo>
                  <a:pt x="470" y="70"/>
                </a:lnTo>
                <a:lnTo>
                  <a:pt x="468" y="72"/>
                </a:lnTo>
                <a:lnTo>
                  <a:pt x="476" y="70"/>
                </a:lnTo>
                <a:lnTo>
                  <a:pt x="476" y="74"/>
                </a:lnTo>
                <a:lnTo>
                  <a:pt x="480" y="78"/>
                </a:lnTo>
                <a:lnTo>
                  <a:pt x="482" y="74"/>
                </a:lnTo>
                <a:lnTo>
                  <a:pt x="482" y="78"/>
                </a:lnTo>
                <a:lnTo>
                  <a:pt x="486" y="78"/>
                </a:lnTo>
                <a:lnTo>
                  <a:pt x="484" y="82"/>
                </a:lnTo>
                <a:lnTo>
                  <a:pt x="488" y="80"/>
                </a:lnTo>
                <a:lnTo>
                  <a:pt x="488" y="82"/>
                </a:lnTo>
                <a:lnTo>
                  <a:pt x="492" y="82"/>
                </a:lnTo>
                <a:lnTo>
                  <a:pt x="494" y="84"/>
                </a:lnTo>
                <a:lnTo>
                  <a:pt x="498" y="82"/>
                </a:lnTo>
                <a:lnTo>
                  <a:pt x="510" y="86"/>
                </a:lnTo>
                <a:lnTo>
                  <a:pt x="514" y="92"/>
                </a:lnTo>
                <a:lnTo>
                  <a:pt x="516" y="92"/>
                </a:lnTo>
                <a:lnTo>
                  <a:pt x="518" y="96"/>
                </a:lnTo>
                <a:lnTo>
                  <a:pt x="520" y="96"/>
                </a:lnTo>
                <a:lnTo>
                  <a:pt x="518" y="98"/>
                </a:lnTo>
                <a:lnTo>
                  <a:pt x="522" y="98"/>
                </a:lnTo>
                <a:lnTo>
                  <a:pt x="520" y="104"/>
                </a:lnTo>
                <a:lnTo>
                  <a:pt x="522" y="104"/>
                </a:lnTo>
                <a:lnTo>
                  <a:pt x="522" y="114"/>
                </a:lnTo>
                <a:lnTo>
                  <a:pt x="520" y="116"/>
                </a:lnTo>
                <a:lnTo>
                  <a:pt x="520" y="120"/>
                </a:lnTo>
                <a:lnTo>
                  <a:pt x="512" y="128"/>
                </a:lnTo>
                <a:lnTo>
                  <a:pt x="514" y="134"/>
                </a:lnTo>
                <a:lnTo>
                  <a:pt x="512" y="138"/>
                </a:lnTo>
                <a:lnTo>
                  <a:pt x="514" y="140"/>
                </a:lnTo>
                <a:lnTo>
                  <a:pt x="512" y="144"/>
                </a:lnTo>
                <a:lnTo>
                  <a:pt x="510" y="150"/>
                </a:lnTo>
                <a:lnTo>
                  <a:pt x="510" y="152"/>
                </a:lnTo>
                <a:lnTo>
                  <a:pt x="510" y="154"/>
                </a:lnTo>
                <a:lnTo>
                  <a:pt x="518" y="160"/>
                </a:lnTo>
                <a:lnTo>
                  <a:pt x="520" y="168"/>
                </a:lnTo>
                <a:lnTo>
                  <a:pt x="516" y="176"/>
                </a:lnTo>
                <a:lnTo>
                  <a:pt x="510" y="178"/>
                </a:lnTo>
                <a:lnTo>
                  <a:pt x="512" y="188"/>
                </a:lnTo>
                <a:lnTo>
                  <a:pt x="506" y="196"/>
                </a:lnTo>
                <a:lnTo>
                  <a:pt x="498" y="196"/>
                </a:lnTo>
                <a:lnTo>
                  <a:pt x="492" y="200"/>
                </a:lnTo>
                <a:lnTo>
                  <a:pt x="486" y="200"/>
                </a:lnTo>
                <a:lnTo>
                  <a:pt x="484" y="202"/>
                </a:lnTo>
                <a:lnTo>
                  <a:pt x="482" y="210"/>
                </a:lnTo>
                <a:lnTo>
                  <a:pt x="480" y="218"/>
                </a:lnTo>
                <a:lnTo>
                  <a:pt x="474" y="222"/>
                </a:lnTo>
                <a:lnTo>
                  <a:pt x="478" y="228"/>
                </a:lnTo>
                <a:lnTo>
                  <a:pt x="478" y="232"/>
                </a:lnTo>
                <a:lnTo>
                  <a:pt x="474" y="232"/>
                </a:lnTo>
                <a:lnTo>
                  <a:pt x="474" y="234"/>
                </a:lnTo>
                <a:lnTo>
                  <a:pt x="464" y="234"/>
                </a:lnTo>
                <a:lnTo>
                  <a:pt x="462" y="238"/>
                </a:lnTo>
                <a:lnTo>
                  <a:pt x="460" y="238"/>
                </a:lnTo>
                <a:lnTo>
                  <a:pt x="458" y="244"/>
                </a:lnTo>
                <a:lnTo>
                  <a:pt x="456" y="244"/>
                </a:lnTo>
                <a:lnTo>
                  <a:pt x="452" y="242"/>
                </a:lnTo>
                <a:lnTo>
                  <a:pt x="446" y="244"/>
                </a:lnTo>
                <a:lnTo>
                  <a:pt x="442" y="250"/>
                </a:lnTo>
                <a:lnTo>
                  <a:pt x="440" y="248"/>
                </a:lnTo>
                <a:lnTo>
                  <a:pt x="438" y="252"/>
                </a:lnTo>
                <a:lnTo>
                  <a:pt x="432" y="252"/>
                </a:lnTo>
                <a:lnTo>
                  <a:pt x="432" y="254"/>
                </a:lnTo>
                <a:lnTo>
                  <a:pt x="340" y="258"/>
                </a:lnTo>
                <a:lnTo>
                  <a:pt x="340" y="206"/>
                </a:lnTo>
                <a:lnTo>
                  <a:pt x="240" y="206"/>
                </a:lnTo>
                <a:lnTo>
                  <a:pt x="62" y="198"/>
                </a:lnTo>
                <a:lnTo>
                  <a:pt x="0" y="200"/>
                </a:lnTo>
                <a:lnTo>
                  <a:pt x="0" y="180"/>
                </a:lnTo>
                <a:lnTo>
                  <a:pt x="2" y="178"/>
                </a:lnTo>
                <a:lnTo>
                  <a:pt x="2" y="182"/>
                </a:lnTo>
                <a:lnTo>
                  <a:pt x="4" y="180"/>
                </a:lnTo>
                <a:lnTo>
                  <a:pt x="4" y="182"/>
                </a:lnTo>
                <a:lnTo>
                  <a:pt x="10" y="180"/>
                </a:lnTo>
                <a:lnTo>
                  <a:pt x="10" y="176"/>
                </a:lnTo>
                <a:lnTo>
                  <a:pt x="12" y="176"/>
                </a:lnTo>
                <a:lnTo>
                  <a:pt x="16" y="180"/>
                </a:lnTo>
                <a:lnTo>
                  <a:pt x="16" y="186"/>
                </a:lnTo>
                <a:lnTo>
                  <a:pt x="18" y="182"/>
                </a:lnTo>
                <a:lnTo>
                  <a:pt x="20" y="186"/>
                </a:lnTo>
                <a:lnTo>
                  <a:pt x="20" y="182"/>
                </a:lnTo>
                <a:lnTo>
                  <a:pt x="24" y="186"/>
                </a:lnTo>
                <a:lnTo>
                  <a:pt x="26" y="182"/>
                </a:lnTo>
                <a:lnTo>
                  <a:pt x="28" y="186"/>
                </a:lnTo>
                <a:lnTo>
                  <a:pt x="30" y="182"/>
                </a:lnTo>
                <a:lnTo>
                  <a:pt x="32" y="188"/>
                </a:lnTo>
                <a:lnTo>
                  <a:pt x="36" y="186"/>
                </a:lnTo>
                <a:lnTo>
                  <a:pt x="38" y="190"/>
                </a:lnTo>
                <a:lnTo>
                  <a:pt x="40" y="188"/>
                </a:lnTo>
                <a:lnTo>
                  <a:pt x="38" y="186"/>
                </a:lnTo>
                <a:lnTo>
                  <a:pt x="40" y="74"/>
                </a:lnTo>
                <a:lnTo>
                  <a:pt x="24" y="74"/>
                </a:lnTo>
                <a:lnTo>
                  <a:pt x="24" y="68"/>
                </a:lnTo>
                <a:lnTo>
                  <a:pt x="30" y="70"/>
                </a:lnTo>
                <a:lnTo>
                  <a:pt x="30" y="66"/>
                </a:lnTo>
                <a:lnTo>
                  <a:pt x="32" y="66"/>
                </a:lnTo>
                <a:lnTo>
                  <a:pt x="32" y="64"/>
                </a:lnTo>
                <a:lnTo>
                  <a:pt x="30" y="64"/>
                </a:lnTo>
                <a:lnTo>
                  <a:pt x="28" y="60"/>
                </a:lnTo>
                <a:lnTo>
                  <a:pt x="26" y="64"/>
                </a:lnTo>
                <a:lnTo>
                  <a:pt x="18" y="64"/>
                </a:lnTo>
                <a:lnTo>
                  <a:pt x="18" y="60"/>
                </a:lnTo>
                <a:lnTo>
                  <a:pt x="22" y="62"/>
                </a:lnTo>
                <a:lnTo>
                  <a:pt x="22" y="60"/>
                </a:lnTo>
                <a:lnTo>
                  <a:pt x="26" y="58"/>
                </a:lnTo>
                <a:lnTo>
                  <a:pt x="24" y="56"/>
                </a:lnTo>
                <a:lnTo>
                  <a:pt x="18" y="56"/>
                </a:lnTo>
                <a:lnTo>
                  <a:pt x="18" y="52"/>
                </a:lnTo>
                <a:lnTo>
                  <a:pt x="20" y="46"/>
                </a:lnTo>
                <a:lnTo>
                  <a:pt x="22" y="30"/>
                </a:lnTo>
                <a:lnTo>
                  <a:pt x="22" y="28"/>
                </a:lnTo>
                <a:lnTo>
                  <a:pt x="22" y="22"/>
                </a:lnTo>
                <a:lnTo>
                  <a:pt x="26" y="20"/>
                </a:lnTo>
                <a:lnTo>
                  <a:pt x="22" y="16"/>
                </a:lnTo>
                <a:lnTo>
                  <a:pt x="24" y="12"/>
                </a:lnTo>
                <a:lnTo>
                  <a:pt x="18" y="10"/>
                </a:lnTo>
                <a:lnTo>
                  <a:pt x="14" y="0"/>
                </a:lnTo>
                <a:lnTo>
                  <a:pt x="160" y="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0" name="Freeform 380">
            <a:extLst>
              <a:ext uri="{FF2B5EF4-FFF2-40B4-BE49-F238E27FC236}">
                <a16:creationId xmlns:a16="http://schemas.microsoft.com/office/drawing/2014/main" id="{0786CEE7-B65C-471A-6A55-E530F783A48A}"/>
              </a:ext>
            </a:extLst>
          </p:cNvPr>
          <p:cNvSpPr>
            <a:spLocks/>
          </p:cNvSpPr>
          <p:nvPr/>
        </p:nvSpPr>
        <p:spPr bwMode="auto">
          <a:xfrm>
            <a:off x="8229600" y="1111251"/>
            <a:ext cx="990600" cy="525463"/>
          </a:xfrm>
          <a:custGeom>
            <a:avLst/>
            <a:gdLst>
              <a:gd name="T0" fmla="*/ 2147483647 w 470"/>
              <a:gd name="T1" fmla="*/ 2147483647 h 260"/>
              <a:gd name="T2" fmla="*/ 2147483647 w 470"/>
              <a:gd name="T3" fmla="*/ 2147483647 h 260"/>
              <a:gd name="T4" fmla="*/ 2147483647 w 470"/>
              <a:gd name="T5" fmla="*/ 2147483647 h 260"/>
              <a:gd name="T6" fmla="*/ 2147483647 w 470"/>
              <a:gd name="T7" fmla="*/ 2147483647 h 260"/>
              <a:gd name="T8" fmla="*/ 2147483647 w 470"/>
              <a:gd name="T9" fmla="*/ 2147483647 h 260"/>
              <a:gd name="T10" fmla="*/ 2147483647 w 470"/>
              <a:gd name="T11" fmla="*/ 2147483647 h 260"/>
              <a:gd name="T12" fmla="*/ 2147483647 w 470"/>
              <a:gd name="T13" fmla="*/ 2147483647 h 260"/>
              <a:gd name="T14" fmla="*/ 2147483647 w 470"/>
              <a:gd name="T15" fmla="*/ 2147483647 h 260"/>
              <a:gd name="T16" fmla="*/ 2147483647 w 470"/>
              <a:gd name="T17" fmla="*/ 2147483647 h 260"/>
              <a:gd name="T18" fmla="*/ 2147483647 w 470"/>
              <a:gd name="T19" fmla="*/ 2147483647 h 260"/>
              <a:gd name="T20" fmla="*/ 2147483647 w 470"/>
              <a:gd name="T21" fmla="*/ 2147483647 h 260"/>
              <a:gd name="T22" fmla="*/ 2147483647 w 470"/>
              <a:gd name="T23" fmla="*/ 2147483647 h 260"/>
              <a:gd name="T24" fmla="*/ 2147483647 w 470"/>
              <a:gd name="T25" fmla="*/ 2147483647 h 260"/>
              <a:gd name="T26" fmla="*/ 2147483647 w 470"/>
              <a:gd name="T27" fmla="*/ 2147483647 h 260"/>
              <a:gd name="T28" fmla="*/ 2147483647 w 470"/>
              <a:gd name="T29" fmla="*/ 2147483647 h 260"/>
              <a:gd name="T30" fmla="*/ 2147483647 w 470"/>
              <a:gd name="T31" fmla="*/ 2147483647 h 260"/>
              <a:gd name="T32" fmla="*/ 2147483647 w 470"/>
              <a:gd name="T33" fmla="*/ 2147483647 h 260"/>
              <a:gd name="T34" fmla="*/ 2147483647 w 470"/>
              <a:gd name="T35" fmla="*/ 2147483647 h 260"/>
              <a:gd name="T36" fmla="*/ 2147483647 w 470"/>
              <a:gd name="T37" fmla="*/ 2147483647 h 260"/>
              <a:gd name="T38" fmla="*/ 2147483647 w 470"/>
              <a:gd name="T39" fmla="*/ 2147483647 h 260"/>
              <a:gd name="T40" fmla="*/ 2147483647 w 470"/>
              <a:gd name="T41" fmla="*/ 2147483647 h 260"/>
              <a:gd name="T42" fmla="*/ 2147483647 w 470"/>
              <a:gd name="T43" fmla="*/ 2147483647 h 260"/>
              <a:gd name="T44" fmla="*/ 2147483647 w 470"/>
              <a:gd name="T45" fmla="*/ 2147483647 h 260"/>
              <a:gd name="T46" fmla="*/ 2147483647 w 470"/>
              <a:gd name="T47" fmla="*/ 2147483647 h 260"/>
              <a:gd name="T48" fmla="*/ 2147483647 w 470"/>
              <a:gd name="T49" fmla="*/ 2147483647 h 260"/>
              <a:gd name="T50" fmla="*/ 0 w 470"/>
              <a:gd name="T51" fmla="*/ 2147483647 h 260"/>
              <a:gd name="T52" fmla="*/ 2147483647 w 470"/>
              <a:gd name="T53" fmla="*/ 2147483647 h 260"/>
              <a:gd name="T54" fmla="*/ 2147483647 w 470"/>
              <a:gd name="T55" fmla="*/ 2147483647 h 260"/>
              <a:gd name="T56" fmla="*/ 2147483647 w 470"/>
              <a:gd name="T57" fmla="*/ 2147483647 h 260"/>
              <a:gd name="T58" fmla="*/ 2147483647 w 470"/>
              <a:gd name="T59" fmla="*/ 2147483647 h 260"/>
              <a:gd name="T60" fmla="*/ 2147483647 w 470"/>
              <a:gd name="T61" fmla="*/ 2147483647 h 260"/>
              <a:gd name="T62" fmla="*/ 2147483647 w 470"/>
              <a:gd name="T63" fmla="*/ 2147483647 h 260"/>
              <a:gd name="T64" fmla="*/ 2147483647 w 470"/>
              <a:gd name="T65" fmla="*/ 2147483647 h 260"/>
              <a:gd name="T66" fmla="*/ 2147483647 w 470"/>
              <a:gd name="T67" fmla="*/ 2147483647 h 260"/>
              <a:gd name="T68" fmla="*/ 2147483647 w 470"/>
              <a:gd name="T69" fmla="*/ 2147483647 h 260"/>
              <a:gd name="T70" fmla="*/ 2147483647 w 470"/>
              <a:gd name="T71" fmla="*/ 2147483647 h 260"/>
              <a:gd name="T72" fmla="*/ 2147483647 w 470"/>
              <a:gd name="T73" fmla="*/ 2147483647 h 260"/>
              <a:gd name="T74" fmla="*/ 2147483647 w 470"/>
              <a:gd name="T75" fmla="*/ 2147483647 h 260"/>
              <a:gd name="T76" fmla="*/ 2147483647 w 470"/>
              <a:gd name="T77" fmla="*/ 2147483647 h 260"/>
              <a:gd name="T78" fmla="*/ 2147483647 w 470"/>
              <a:gd name="T79" fmla="*/ 2147483647 h 260"/>
              <a:gd name="T80" fmla="*/ 2147483647 w 470"/>
              <a:gd name="T81" fmla="*/ 2147483647 h 260"/>
              <a:gd name="T82" fmla="*/ 2147483647 w 470"/>
              <a:gd name="T83" fmla="*/ 2147483647 h 260"/>
              <a:gd name="T84" fmla="*/ 2147483647 w 470"/>
              <a:gd name="T85" fmla="*/ 2147483647 h 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0" h="260">
                <a:moveTo>
                  <a:pt x="470" y="56"/>
                </a:moveTo>
                <a:lnTo>
                  <a:pt x="466" y="60"/>
                </a:lnTo>
                <a:lnTo>
                  <a:pt x="464" y="62"/>
                </a:lnTo>
                <a:lnTo>
                  <a:pt x="462" y="62"/>
                </a:lnTo>
                <a:lnTo>
                  <a:pt x="462" y="66"/>
                </a:lnTo>
                <a:lnTo>
                  <a:pt x="458" y="70"/>
                </a:lnTo>
                <a:lnTo>
                  <a:pt x="454" y="74"/>
                </a:lnTo>
                <a:lnTo>
                  <a:pt x="448" y="72"/>
                </a:lnTo>
                <a:lnTo>
                  <a:pt x="444" y="82"/>
                </a:lnTo>
                <a:lnTo>
                  <a:pt x="442" y="88"/>
                </a:lnTo>
                <a:lnTo>
                  <a:pt x="440" y="92"/>
                </a:lnTo>
                <a:lnTo>
                  <a:pt x="442" y="100"/>
                </a:lnTo>
                <a:lnTo>
                  <a:pt x="442" y="104"/>
                </a:lnTo>
                <a:lnTo>
                  <a:pt x="440" y="106"/>
                </a:lnTo>
                <a:lnTo>
                  <a:pt x="438" y="110"/>
                </a:lnTo>
                <a:lnTo>
                  <a:pt x="430" y="114"/>
                </a:lnTo>
                <a:lnTo>
                  <a:pt x="430" y="116"/>
                </a:lnTo>
                <a:lnTo>
                  <a:pt x="426" y="120"/>
                </a:lnTo>
                <a:lnTo>
                  <a:pt x="420" y="120"/>
                </a:lnTo>
                <a:lnTo>
                  <a:pt x="416" y="126"/>
                </a:lnTo>
                <a:lnTo>
                  <a:pt x="412" y="128"/>
                </a:lnTo>
                <a:lnTo>
                  <a:pt x="396" y="132"/>
                </a:lnTo>
                <a:lnTo>
                  <a:pt x="396" y="136"/>
                </a:lnTo>
                <a:lnTo>
                  <a:pt x="394" y="140"/>
                </a:lnTo>
                <a:lnTo>
                  <a:pt x="392" y="146"/>
                </a:lnTo>
                <a:lnTo>
                  <a:pt x="388" y="148"/>
                </a:lnTo>
                <a:lnTo>
                  <a:pt x="384" y="148"/>
                </a:lnTo>
                <a:lnTo>
                  <a:pt x="380" y="152"/>
                </a:lnTo>
                <a:lnTo>
                  <a:pt x="380" y="164"/>
                </a:lnTo>
                <a:lnTo>
                  <a:pt x="378" y="170"/>
                </a:lnTo>
                <a:lnTo>
                  <a:pt x="370" y="172"/>
                </a:lnTo>
                <a:lnTo>
                  <a:pt x="368" y="188"/>
                </a:lnTo>
                <a:lnTo>
                  <a:pt x="358" y="194"/>
                </a:lnTo>
                <a:lnTo>
                  <a:pt x="358" y="200"/>
                </a:lnTo>
                <a:lnTo>
                  <a:pt x="354" y="204"/>
                </a:lnTo>
                <a:lnTo>
                  <a:pt x="356" y="208"/>
                </a:lnTo>
                <a:lnTo>
                  <a:pt x="344" y="222"/>
                </a:lnTo>
                <a:lnTo>
                  <a:pt x="338" y="232"/>
                </a:lnTo>
                <a:lnTo>
                  <a:pt x="332" y="240"/>
                </a:lnTo>
                <a:lnTo>
                  <a:pt x="332" y="260"/>
                </a:lnTo>
                <a:lnTo>
                  <a:pt x="6" y="258"/>
                </a:lnTo>
                <a:lnTo>
                  <a:pt x="6" y="254"/>
                </a:lnTo>
                <a:lnTo>
                  <a:pt x="10" y="254"/>
                </a:lnTo>
                <a:lnTo>
                  <a:pt x="10" y="250"/>
                </a:lnTo>
                <a:lnTo>
                  <a:pt x="8" y="252"/>
                </a:lnTo>
                <a:lnTo>
                  <a:pt x="8" y="250"/>
                </a:lnTo>
                <a:lnTo>
                  <a:pt x="12" y="248"/>
                </a:lnTo>
                <a:lnTo>
                  <a:pt x="12" y="246"/>
                </a:lnTo>
                <a:lnTo>
                  <a:pt x="8" y="244"/>
                </a:lnTo>
                <a:lnTo>
                  <a:pt x="10" y="240"/>
                </a:lnTo>
                <a:lnTo>
                  <a:pt x="2" y="240"/>
                </a:lnTo>
                <a:lnTo>
                  <a:pt x="0" y="232"/>
                </a:lnTo>
                <a:lnTo>
                  <a:pt x="2" y="232"/>
                </a:lnTo>
                <a:lnTo>
                  <a:pt x="2" y="234"/>
                </a:lnTo>
                <a:lnTo>
                  <a:pt x="4" y="232"/>
                </a:lnTo>
                <a:lnTo>
                  <a:pt x="4" y="228"/>
                </a:lnTo>
                <a:lnTo>
                  <a:pt x="14" y="212"/>
                </a:lnTo>
                <a:lnTo>
                  <a:pt x="14" y="196"/>
                </a:lnTo>
                <a:lnTo>
                  <a:pt x="24" y="182"/>
                </a:lnTo>
                <a:lnTo>
                  <a:pt x="26" y="162"/>
                </a:lnTo>
                <a:lnTo>
                  <a:pt x="32" y="158"/>
                </a:lnTo>
                <a:lnTo>
                  <a:pt x="34" y="158"/>
                </a:lnTo>
                <a:lnTo>
                  <a:pt x="38" y="154"/>
                </a:lnTo>
                <a:lnTo>
                  <a:pt x="40" y="156"/>
                </a:lnTo>
                <a:lnTo>
                  <a:pt x="42" y="154"/>
                </a:lnTo>
                <a:lnTo>
                  <a:pt x="46" y="154"/>
                </a:lnTo>
                <a:lnTo>
                  <a:pt x="46" y="152"/>
                </a:lnTo>
                <a:lnTo>
                  <a:pt x="48" y="150"/>
                </a:lnTo>
                <a:lnTo>
                  <a:pt x="48" y="144"/>
                </a:lnTo>
                <a:lnTo>
                  <a:pt x="54" y="140"/>
                </a:lnTo>
                <a:lnTo>
                  <a:pt x="56" y="142"/>
                </a:lnTo>
                <a:lnTo>
                  <a:pt x="62" y="138"/>
                </a:lnTo>
                <a:lnTo>
                  <a:pt x="60" y="124"/>
                </a:lnTo>
                <a:lnTo>
                  <a:pt x="66" y="116"/>
                </a:lnTo>
                <a:lnTo>
                  <a:pt x="78" y="106"/>
                </a:lnTo>
                <a:lnTo>
                  <a:pt x="78" y="102"/>
                </a:lnTo>
                <a:lnTo>
                  <a:pt x="34" y="102"/>
                </a:lnTo>
                <a:lnTo>
                  <a:pt x="38" y="2"/>
                </a:lnTo>
                <a:lnTo>
                  <a:pt x="100" y="0"/>
                </a:lnTo>
                <a:lnTo>
                  <a:pt x="278" y="8"/>
                </a:lnTo>
                <a:lnTo>
                  <a:pt x="378" y="8"/>
                </a:lnTo>
                <a:lnTo>
                  <a:pt x="378" y="60"/>
                </a:lnTo>
                <a:lnTo>
                  <a:pt x="470" y="56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1" name="Freeform 381">
            <a:extLst>
              <a:ext uri="{FF2B5EF4-FFF2-40B4-BE49-F238E27FC236}">
                <a16:creationId xmlns:a16="http://schemas.microsoft.com/office/drawing/2014/main" id="{B92B7C65-F61D-CB84-241B-603F051A15EB}"/>
              </a:ext>
            </a:extLst>
          </p:cNvPr>
          <p:cNvSpPr>
            <a:spLocks/>
          </p:cNvSpPr>
          <p:nvPr/>
        </p:nvSpPr>
        <p:spPr bwMode="auto">
          <a:xfrm>
            <a:off x="9077325" y="1571625"/>
            <a:ext cx="952500" cy="1060450"/>
          </a:xfrm>
          <a:custGeom>
            <a:avLst/>
            <a:gdLst>
              <a:gd name="T0" fmla="*/ 2147483647 w 452"/>
              <a:gd name="T1" fmla="*/ 0 h 526"/>
              <a:gd name="T2" fmla="*/ 2147483647 w 452"/>
              <a:gd name="T3" fmla="*/ 2147483647 h 526"/>
              <a:gd name="T4" fmla="*/ 2147483647 w 452"/>
              <a:gd name="T5" fmla="*/ 2147483647 h 526"/>
              <a:gd name="T6" fmla="*/ 2147483647 w 452"/>
              <a:gd name="T7" fmla="*/ 2147483647 h 526"/>
              <a:gd name="T8" fmla="*/ 2147483647 w 452"/>
              <a:gd name="T9" fmla="*/ 2147483647 h 526"/>
              <a:gd name="T10" fmla="*/ 2147483647 w 452"/>
              <a:gd name="T11" fmla="*/ 2147483647 h 526"/>
              <a:gd name="T12" fmla="*/ 2147483647 w 452"/>
              <a:gd name="T13" fmla="*/ 2147483647 h 526"/>
              <a:gd name="T14" fmla="*/ 2147483647 w 452"/>
              <a:gd name="T15" fmla="*/ 2147483647 h 526"/>
              <a:gd name="T16" fmla="*/ 2147483647 w 452"/>
              <a:gd name="T17" fmla="*/ 2147483647 h 526"/>
              <a:gd name="T18" fmla="*/ 2147483647 w 452"/>
              <a:gd name="T19" fmla="*/ 2147483647 h 526"/>
              <a:gd name="T20" fmla="*/ 2147483647 w 452"/>
              <a:gd name="T21" fmla="*/ 2147483647 h 526"/>
              <a:gd name="T22" fmla="*/ 2147483647 w 452"/>
              <a:gd name="T23" fmla="*/ 2147483647 h 526"/>
              <a:gd name="T24" fmla="*/ 2147483647 w 452"/>
              <a:gd name="T25" fmla="*/ 2147483647 h 526"/>
              <a:gd name="T26" fmla="*/ 2147483647 w 452"/>
              <a:gd name="T27" fmla="*/ 2147483647 h 526"/>
              <a:gd name="T28" fmla="*/ 2147483647 w 452"/>
              <a:gd name="T29" fmla="*/ 2147483647 h 526"/>
              <a:gd name="T30" fmla="*/ 2147483647 w 452"/>
              <a:gd name="T31" fmla="*/ 2147483647 h 526"/>
              <a:gd name="T32" fmla="*/ 2147483647 w 452"/>
              <a:gd name="T33" fmla="*/ 2147483647 h 526"/>
              <a:gd name="T34" fmla="*/ 2147483647 w 452"/>
              <a:gd name="T35" fmla="*/ 2147483647 h 526"/>
              <a:gd name="T36" fmla="*/ 2147483647 w 452"/>
              <a:gd name="T37" fmla="*/ 2147483647 h 526"/>
              <a:gd name="T38" fmla="*/ 2147483647 w 452"/>
              <a:gd name="T39" fmla="*/ 2147483647 h 526"/>
              <a:gd name="T40" fmla="*/ 2147483647 w 452"/>
              <a:gd name="T41" fmla="*/ 2147483647 h 526"/>
              <a:gd name="T42" fmla="*/ 2147483647 w 452"/>
              <a:gd name="T43" fmla="*/ 2147483647 h 526"/>
              <a:gd name="T44" fmla="*/ 2147483647 w 452"/>
              <a:gd name="T45" fmla="*/ 2147483647 h 526"/>
              <a:gd name="T46" fmla="*/ 2147483647 w 452"/>
              <a:gd name="T47" fmla="*/ 2147483647 h 526"/>
              <a:gd name="T48" fmla="*/ 2147483647 w 452"/>
              <a:gd name="T49" fmla="*/ 2147483647 h 526"/>
              <a:gd name="T50" fmla="*/ 2147483647 w 452"/>
              <a:gd name="T51" fmla="*/ 2147483647 h 526"/>
              <a:gd name="T52" fmla="*/ 2147483647 w 452"/>
              <a:gd name="T53" fmla="*/ 2147483647 h 526"/>
              <a:gd name="T54" fmla="*/ 2147483647 w 452"/>
              <a:gd name="T55" fmla="*/ 2147483647 h 526"/>
              <a:gd name="T56" fmla="*/ 2147483647 w 452"/>
              <a:gd name="T57" fmla="*/ 2147483647 h 526"/>
              <a:gd name="T58" fmla="*/ 2147483647 w 452"/>
              <a:gd name="T59" fmla="*/ 2147483647 h 526"/>
              <a:gd name="T60" fmla="*/ 2147483647 w 452"/>
              <a:gd name="T61" fmla="*/ 2147483647 h 526"/>
              <a:gd name="T62" fmla="*/ 2147483647 w 452"/>
              <a:gd name="T63" fmla="*/ 2147483647 h 526"/>
              <a:gd name="T64" fmla="*/ 2147483647 w 452"/>
              <a:gd name="T65" fmla="*/ 2147483647 h 526"/>
              <a:gd name="T66" fmla="*/ 2147483647 w 452"/>
              <a:gd name="T67" fmla="*/ 2147483647 h 526"/>
              <a:gd name="T68" fmla="*/ 2147483647 w 452"/>
              <a:gd name="T69" fmla="*/ 2147483647 h 526"/>
              <a:gd name="T70" fmla="*/ 2147483647 w 452"/>
              <a:gd name="T71" fmla="*/ 2147483647 h 526"/>
              <a:gd name="T72" fmla="*/ 2147483647 w 452"/>
              <a:gd name="T73" fmla="*/ 2147483647 h 526"/>
              <a:gd name="T74" fmla="*/ 2147483647 w 452"/>
              <a:gd name="T75" fmla="*/ 2147483647 h 526"/>
              <a:gd name="T76" fmla="*/ 2147483647 w 452"/>
              <a:gd name="T77" fmla="*/ 2147483647 h 526"/>
              <a:gd name="T78" fmla="*/ 2147483647 w 452"/>
              <a:gd name="T79" fmla="*/ 2147483647 h 526"/>
              <a:gd name="T80" fmla="*/ 2147483647 w 452"/>
              <a:gd name="T81" fmla="*/ 2147483647 h 526"/>
              <a:gd name="T82" fmla="*/ 2147483647 w 452"/>
              <a:gd name="T83" fmla="*/ 2147483647 h 526"/>
              <a:gd name="T84" fmla="*/ 2147483647 w 452"/>
              <a:gd name="T85" fmla="*/ 2147483647 h 526"/>
              <a:gd name="T86" fmla="*/ 2147483647 w 452"/>
              <a:gd name="T87" fmla="*/ 2147483647 h 526"/>
              <a:gd name="T88" fmla="*/ 2147483647 w 452"/>
              <a:gd name="T89" fmla="*/ 2147483647 h 526"/>
              <a:gd name="T90" fmla="*/ 2147483647 w 452"/>
              <a:gd name="T91" fmla="*/ 2147483647 h 526"/>
              <a:gd name="T92" fmla="*/ 2147483647 w 452"/>
              <a:gd name="T93" fmla="*/ 2147483647 h 526"/>
              <a:gd name="T94" fmla="*/ 2147483647 w 452"/>
              <a:gd name="T95" fmla="*/ 2147483647 h 526"/>
              <a:gd name="T96" fmla="*/ 2147483647 w 452"/>
              <a:gd name="T97" fmla="*/ 2147483647 h 526"/>
              <a:gd name="T98" fmla="*/ 2147483647 w 452"/>
              <a:gd name="T99" fmla="*/ 2147483647 h 526"/>
              <a:gd name="T100" fmla="*/ 2147483647 w 452"/>
              <a:gd name="T101" fmla="*/ 2147483647 h 526"/>
              <a:gd name="T102" fmla="*/ 2147483647 w 452"/>
              <a:gd name="T103" fmla="*/ 2147483647 h 526"/>
              <a:gd name="T104" fmla="*/ 2147483647 w 452"/>
              <a:gd name="T105" fmla="*/ 2147483647 h 526"/>
              <a:gd name="T106" fmla="*/ 0 w 452"/>
              <a:gd name="T107" fmla="*/ 2147483647 h 526"/>
              <a:gd name="T108" fmla="*/ 2147483647 w 452"/>
              <a:gd name="T109" fmla="*/ 2147483647 h 526"/>
              <a:gd name="T110" fmla="*/ 2147483647 w 452"/>
              <a:gd name="T111" fmla="*/ 2147483647 h 5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52" h="526">
                <a:moveTo>
                  <a:pt x="230" y="2"/>
                </a:moveTo>
                <a:lnTo>
                  <a:pt x="388" y="0"/>
                </a:lnTo>
                <a:lnTo>
                  <a:pt x="398" y="14"/>
                </a:lnTo>
                <a:lnTo>
                  <a:pt x="398" y="26"/>
                </a:lnTo>
                <a:lnTo>
                  <a:pt x="402" y="34"/>
                </a:lnTo>
                <a:lnTo>
                  <a:pt x="422" y="48"/>
                </a:lnTo>
                <a:lnTo>
                  <a:pt x="444" y="66"/>
                </a:lnTo>
                <a:lnTo>
                  <a:pt x="452" y="84"/>
                </a:lnTo>
                <a:lnTo>
                  <a:pt x="448" y="96"/>
                </a:lnTo>
                <a:lnTo>
                  <a:pt x="438" y="102"/>
                </a:lnTo>
                <a:lnTo>
                  <a:pt x="428" y="100"/>
                </a:lnTo>
                <a:lnTo>
                  <a:pt x="420" y="90"/>
                </a:lnTo>
                <a:lnTo>
                  <a:pt x="402" y="84"/>
                </a:lnTo>
                <a:lnTo>
                  <a:pt x="388" y="84"/>
                </a:lnTo>
                <a:lnTo>
                  <a:pt x="370" y="92"/>
                </a:lnTo>
                <a:lnTo>
                  <a:pt x="366" y="96"/>
                </a:lnTo>
                <a:lnTo>
                  <a:pt x="360" y="106"/>
                </a:lnTo>
                <a:lnTo>
                  <a:pt x="360" y="112"/>
                </a:lnTo>
                <a:lnTo>
                  <a:pt x="364" y="118"/>
                </a:lnTo>
                <a:lnTo>
                  <a:pt x="368" y="124"/>
                </a:lnTo>
                <a:lnTo>
                  <a:pt x="390" y="132"/>
                </a:lnTo>
                <a:lnTo>
                  <a:pt x="408" y="140"/>
                </a:lnTo>
                <a:lnTo>
                  <a:pt x="412" y="146"/>
                </a:lnTo>
                <a:lnTo>
                  <a:pt x="410" y="158"/>
                </a:lnTo>
                <a:lnTo>
                  <a:pt x="388" y="168"/>
                </a:lnTo>
                <a:lnTo>
                  <a:pt x="382" y="168"/>
                </a:lnTo>
                <a:lnTo>
                  <a:pt x="368" y="164"/>
                </a:lnTo>
                <a:lnTo>
                  <a:pt x="368" y="166"/>
                </a:lnTo>
                <a:lnTo>
                  <a:pt x="354" y="168"/>
                </a:lnTo>
                <a:lnTo>
                  <a:pt x="342" y="182"/>
                </a:lnTo>
                <a:lnTo>
                  <a:pt x="344" y="188"/>
                </a:lnTo>
                <a:lnTo>
                  <a:pt x="342" y="194"/>
                </a:lnTo>
                <a:lnTo>
                  <a:pt x="334" y="206"/>
                </a:lnTo>
                <a:lnTo>
                  <a:pt x="328" y="210"/>
                </a:lnTo>
                <a:lnTo>
                  <a:pt x="308" y="212"/>
                </a:lnTo>
                <a:lnTo>
                  <a:pt x="296" y="218"/>
                </a:lnTo>
                <a:lnTo>
                  <a:pt x="288" y="226"/>
                </a:lnTo>
                <a:lnTo>
                  <a:pt x="286" y="222"/>
                </a:lnTo>
                <a:lnTo>
                  <a:pt x="280" y="216"/>
                </a:lnTo>
                <a:lnTo>
                  <a:pt x="266" y="208"/>
                </a:lnTo>
                <a:lnTo>
                  <a:pt x="236" y="224"/>
                </a:lnTo>
                <a:lnTo>
                  <a:pt x="232" y="230"/>
                </a:lnTo>
                <a:lnTo>
                  <a:pt x="230" y="238"/>
                </a:lnTo>
                <a:lnTo>
                  <a:pt x="232" y="268"/>
                </a:lnTo>
                <a:lnTo>
                  <a:pt x="250" y="292"/>
                </a:lnTo>
                <a:lnTo>
                  <a:pt x="262" y="298"/>
                </a:lnTo>
                <a:lnTo>
                  <a:pt x="276" y="302"/>
                </a:lnTo>
                <a:lnTo>
                  <a:pt x="282" y="296"/>
                </a:lnTo>
                <a:lnTo>
                  <a:pt x="286" y="288"/>
                </a:lnTo>
                <a:lnTo>
                  <a:pt x="298" y="284"/>
                </a:lnTo>
                <a:lnTo>
                  <a:pt x="302" y="286"/>
                </a:lnTo>
                <a:lnTo>
                  <a:pt x="306" y="292"/>
                </a:lnTo>
                <a:lnTo>
                  <a:pt x="306" y="306"/>
                </a:lnTo>
                <a:lnTo>
                  <a:pt x="302" y="316"/>
                </a:lnTo>
                <a:lnTo>
                  <a:pt x="286" y="322"/>
                </a:lnTo>
                <a:lnTo>
                  <a:pt x="276" y="330"/>
                </a:lnTo>
                <a:lnTo>
                  <a:pt x="264" y="328"/>
                </a:lnTo>
                <a:lnTo>
                  <a:pt x="240" y="344"/>
                </a:lnTo>
                <a:lnTo>
                  <a:pt x="232" y="352"/>
                </a:lnTo>
                <a:lnTo>
                  <a:pt x="232" y="360"/>
                </a:lnTo>
                <a:lnTo>
                  <a:pt x="242" y="380"/>
                </a:lnTo>
                <a:lnTo>
                  <a:pt x="250" y="386"/>
                </a:lnTo>
                <a:lnTo>
                  <a:pt x="264" y="388"/>
                </a:lnTo>
                <a:lnTo>
                  <a:pt x="266" y="392"/>
                </a:lnTo>
                <a:lnTo>
                  <a:pt x="264" y="398"/>
                </a:lnTo>
                <a:lnTo>
                  <a:pt x="266" y="396"/>
                </a:lnTo>
                <a:lnTo>
                  <a:pt x="270" y="400"/>
                </a:lnTo>
                <a:lnTo>
                  <a:pt x="266" y="410"/>
                </a:lnTo>
                <a:lnTo>
                  <a:pt x="264" y="416"/>
                </a:lnTo>
                <a:lnTo>
                  <a:pt x="258" y="418"/>
                </a:lnTo>
                <a:lnTo>
                  <a:pt x="236" y="412"/>
                </a:lnTo>
                <a:lnTo>
                  <a:pt x="232" y="406"/>
                </a:lnTo>
                <a:lnTo>
                  <a:pt x="232" y="400"/>
                </a:lnTo>
                <a:lnTo>
                  <a:pt x="230" y="394"/>
                </a:lnTo>
                <a:lnTo>
                  <a:pt x="208" y="380"/>
                </a:lnTo>
                <a:lnTo>
                  <a:pt x="196" y="378"/>
                </a:lnTo>
                <a:lnTo>
                  <a:pt x="190" y="382"/>
                </a:lnTo>
                <a:lnTo>
                  <a:pt x="178" y="384"/>
                </a:lnTo>
                <a:lnTo>
                  <a:pt x="174" y="388"/>
                </a:lnTo>
                <a:lnTo>
                  <a:pt x="166" y="412"/>
                </a:lnTo>
                <a:lnTo>
                  <a:pt x="168" y="426"/>
                </a:lnTo>
                <a:lnTo>
                  <a:pt x="170" y="436"/>
                </a:lnTo>
                <a:lnTo>
                  <a:pt x="176" y="448"/>
                </a:lnTo>
                <a:lnTo>
                  <a:pt x="188" y="456"/>
                </a:lnTo>
                <a:lnTo>
                  <a:pt x="188" y="460"/>
                </a:lnTo>
                <a:lnTo>
                  <a:pt x="184" y="474"/>
                </a:lnTo>
                <a:lnTo>
                  <a:pt x="184" y="482"/>
                </a:lnTo>
                <a:lnTo>
                  <a:pt x="178" y="492"/>
                </a:lnTo>
                <a:lnTo>
                  <a:pt x="172" y="498"/>
                </a:lnTo>
                <a:lnTo>
                  <a:pt x="168" y="504"/>
                </a:lnTo>
                <a:lnTo>
                  <a:pt x="162" y="512"/>
                </a:lnTo>
                <a:lnTo>
                  <a:pt x="172" y="520"/>
                </a:lnTo>
                <a:lnTo>
                  <a:pt x="170" y="522"/>
                </a:lnTo>
                <a:lnTo>
                  <a:pt x="164" y="526"/>
                </a:lnTo>
                <a:lnTo>
                  <a:pt x="154" y="508"/>
                </a:lnTo>
                <a:lnTo>
                  <a:pt x="158" y="502"/>
                </a:lnTo>
                <a:lnTo>
                  <a:pt x="152" y="496"/>
                </a:lnTo>
                <a:lnTo>
                  <a:pt x="150" y="486"/>
                </a:lnTo>
                <a:lnTo>
                  <a:pt x="154" y="460"/>
                </a:lnTo>
                <a:lnTo>
                  <a:pt x="146" y="450"/>
                </a:lnTo>
                <a:lnTo>
                  <a:pt x="140" y="448"/>
                </a:lnTo>
                <a:lnTo>
                  <a:pt x="132" y="448"/>
                </a:lnTo>
                <a:lnTo>
                  <a:pt x="124" y="452"/>
                </a:lnTo>
                <a:lnTo>
                  <a:pt x="118" y="460"/>
                </a:lnTo>
                <a:lnTo>
                  <a:pt x="112" y="478"/>
                </a:lnTo>
                <a:lnTo>
                  <a:pt x="102" y="484"/>
                </a:lnTo>
                <a:lnTo>
                  <a:pt x="0" y="484"/>
                </a:lnTo>
                <a:lnTo>
                  <a:pt x="0" y="258"/>
                </a:lnTo>
                <a:lnTo>
                  <a:pt x="0" y="4"/>
                </a:lnTo>
                <a:lnTo>
                  <a:pt x="230" y="2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2" name="Freeform 382">
            <a:extLst>
              <a:ext uri="{FF2B5EF4-FFF2-40B4-BE49-F238E27FC236}">
                <a16:creationId xmlns:a16="http://schemas.microsoft.com/office/drawing/2014/main" id="{A9612F3F-FAD0-BF18-C680-C2C3EEE33AD1}"/>
              </a:ext>
            </a:extLst>
          </p:cNvPr>
          <p:cNvSpPr>
            <a:spLocks/>
          </p:cNvSpPr>
          <p:nvPr/>
        </p:nvSpPr>
        <p:spPr bwMode="auto">
          <a:xfrm>
            <a:off x="7964489" y="1579564"/>
            <a:ext cx="1112837" cy="511175"/>
          </a:xfrm>
          <a:custGeom>
            <a:avLst/>
            <a:gdLst>
              <a:gd name="T0" fmla="*/ 2147483647 w 528"/>
              <a:gd name="T1" fmla="*/ 0 h 254"/>
              <a:gd name="T2" fmla="*/ 2147483647 w 528"/>
              <a:gd name="T3" fmla="*/ 2147483647 h 254"/>
              <a:gd name="T4" fmla="*/ 2147483647 w 528"/>
              <a:gd name="T5" fmla="*/ 2147483647 h 254"/>
              <a:gd name="T6" fmla="*/ 2147483647 w 528"/>
              <a:gd name="T7" fmla="*/ 2147483647 h 254"/>
              <a:gd name="T8" fmla="*/ 2147483647 w 528"/>
              <a:gd name="T9" fmla="*/ 2147483647 h 254"/>
              <a:gd name="T10" fmla="*/ 2147483647 w 528"/>
              <a:gd name="T11" fmla="*/ 2147483647 h 254"/>
              <a:gd name="T12" fmla="*/ 0 w 528"/>
              <a:gd name="T13" fmla="*/ 2147483647 h 254"/>
              <a:gd name="T14" fmla="*/ 2147483647 w 528"/>
              <a:gd name="T15" fmla="*/ 2147483647 h 254"/>
              <a:gd name="T16" fmla="*/ 2147483647 w 528"/>
              <a:gd name="T17" fmla="*/ 2147483647 h 254"/>
              <a:gd name="T18" fmla="*/ 2147483647 w 528"/>
              <a:gd name="T19" fmla="*/ 2147483647 h 254"/>
              <a:gd name="T20" fmla="*/ 2147483647 w 528"/>
              <a:gd name="T21" fmla="*/ 2147483647 h 254"/>
              <a:gd name="T22" fmla="*/ 2147483647 w 528"/>
              <a:gd name="T23" fmla="*/ 2147483647 h 254"/>
              <a:gd name="T24" fmla="*/ 2147483647 w 528"/>
              <a:gd name="T25" fmla="*/ 2147483647 h 254"/>
              <a:gd name="T26" fmla="*/ 2147483647 w 528"/>
              <a:gd name="T27" fmla="*/ 2147483647 h 254"/>
              <a:gd name="T28" fmla="*/ 2147483647 w 528"/>
              <a:gd name="T29" fmla="*/ 2147483647 h 254"/>
              <a:gd name="T30" fmla="*/ 2147483647 w 528"/>
              <a:gd name="T31" fmla="*/ 2147483647 h 254"/>
              <a:gd name="T32" fmla="*/ 2147483647 w 528"/>
              <a:gd name="T33" fmla="*/ 2147483647 h 254"/>
              <a:gd name="T34" fmla="*/ 2147483647 w 528"/>
              <a:gd name="T35" fmla="*/ 2147483647 h 254"/>
              <a:gd name="T36" fmla="*/ 2147483647 w 528"/>
              <a:gd name="T37" fmla="*/ 2147483647 h 254"/>
              <a:gd name="T38" fmla="*/ 2147483647 w 528"/>
              <a:gd name="T39" fmla="*/ 2147483647 h 254"/>
              <a:gd name="T40" fmla="*/ 2147483647 w 528"/>
              <a:gd name="T41" fmla="*/ 2147483647 h 254"/>
              <a:gd name="T42" fmla="*/ 2147483647 w 528"/>
              <a:gd name="T43" fmla="*/ 2147483647 h 254"/>
              <a:gd name="T44" fmla="*/ 2147483647 w 528"/>
              <a:gd name="T45" fmla="*/ 2147483647 h 254"/>
              <a:gd name="T46" fmla="*/ 2147483647 w 528"/>
              <a:gd name="T47" fmla="*/ 2147483647 h 254"/>
              <a:gd name="T48" fmla="*/ 2147483647 w 528"/>
              <a:gd name="T49" fmla="*/ 2147483647 h 254"/>
              <a:gd name="T50" fmla="*/ 2147483647 w 528"/>
              <a:gd name="T51" fmla="*/ 2147483647 h 254"/>
              <a:gd name="T52" fmla="*/ 2147483647 w 528"/>
              <a:gd name="T53" fmla="*/ 2147483647 h 254"/>
              <a:gd name="T54" fmla="*/ 2147483647 w 528"/>
              <a:gd name="T55" fmla="*/ 2147483647 h 254"/>
              <a:gd name="T56" fmla="*/ 2147483647 w 528"/>
              <a:gd name="T57" fmla="*/ 2147483647 h 254"/>
              <a:gd name="T58" fmla="*/ 2147483647 w 528"/>
              <a:gd name="T59" fmla="*/ 0 h 254"/>
              <a:gd name="T60" fmla="*/ 2147483647 w 528"/>
              <a:gd name="T61" fmla="*/ 0 h 254"/>
              <a:gd name="T62" fmla="*/ 2147483647 w 528"/>
              <a:gd name="T63" fmla="*/ 0 h 254"/>
              <a:gd name="T64" fmla="*/ 2147483647 w 528"/>
              <a:gd name="T65" fmla="*/ 0 h 254"/>
              <a:gd name="T66" fmla="*/ 2147483647 w 528"/>
              <a:gd name="T67" fmla="*/ 0 h 2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8" h="254">
                <a:moveTo>
                  <a:pt x="528" y="0"/>
                </a:moveTo>
                <a:lnTo>
                  <a:pt x="528" y="254"/>
                </a:lnTo>
                <a:lnTo>
                  <a:pt x="450" y="252"/>
                </a:lnTo>
                <a:lnTo>
                  <a:pt x="376" y="248"/>
                </a:lnTo>
                <a:lnTo>
                  <a:pt x="292" y="250"/>
                </a:lnTo>
                <a:lnTo>
                  <a:pt x="126" y="250"/>
                </a:lnTo>
                <a:lnTo>
                  <a:pt x="0" y="246"/>
                </a:lnTo>
                <a:lnTo>
                  <a:pt x="4" y="96"/>
                </a:lnTo>
                <a:lnTo>
                  <a:pt x="116" y="100"/>
                </a:lnTo>
                <a:lnTo>
                  <a:pt x="116" y="62"/>
                </a:lnTo>
                <a:lnTo>
                  <a:pt x="126" y="62"/>
                </a:lnTo>
                <a:lnTo>
                  <a:pt x="126" y="58"/>
                </a:lnTo>
                <a:lnTo>
                  <a:pt x="122" y="58"/>
                </a:lnTo>
                <a:lnTo>
                  <a:pt x="122" y="50"/>
                </a:lnTo>
                <a:lnTo>
                  <a:pt x="120" y="48"/>
                </a:lnTo>
                <a:lnTo>
                  <a:pt x="126" y="48"/>
                </a:lnTo>
                <a:lnTo>
                  <a:pt x="126" y="46"/>
                </a:lnTo>
                <a:lnTo>
                  <a:pt x="122" y="46"/>
                </a:lnTo>
                <a:lnTo>
                  <a:pt x="122" y="44"/>
                </a:lnTo>
                <a:lnTo>
                  <a:pt x="122" y="40"/>
                </a:lnTo>
                <a:lnTo>
                  <a:pt x="128" y="40"/>
                </a:lnTo>
                <a:lnTo>
                  <a:pt x="126" y="36"/>
                </a:lnTo>
                <a:lnTo>
                  <a:pt x="128" y="32"/>
                </a:lnTo>
                <a:lnTo>
                  <a:pt x="130" y="32"/>
                </a:lnTo>
                <a:lnTo>
                  <a:pt x="130" y="30"/>
                </a:lnTo>
                <a:lnTo>
                  <a:pt x="132" y="28"/>
                </a:lnTo>
                <a:lnTo>
                  <a:pt x="132" y="26"/>
                </a:lnTo>
                <a:lnTo>
                  <a:pt x="458" y="28"/>
                </a:lnTo>
                <a:lnTo>
                  <a:pt x="458" y="8"/>
                </a:lnTo>
                <a:lnTo>
                  <a:pt x="464" y="0"/>
                </a:lnTo>
                <a:lnTo>
                  <a:pt x="528" y="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3" name="Freeform 383">
            <a:extLst>
              <a:ext uri="{FF2B5EF4-FFF2-40B4-BE49-F238E27FC236}">
                <a16:creationId xmlns:a16="http://schemas.microsoft.com/office/drawing/2014/main" id="{874DCEF2-7BB2-FD17-2D18-9AF4666A2DB5}"/>
              </a:ext>
            </a:extLst>
          </p:cNvPr>
          <p:cNvSpPr>
            <a:spLocks/>
          </p:cNvSpPr>
          <p:nvPr/>
        </p:nvSpPr>
        <p:spPr bwMode="auto">
          <a:xfrm>
            <a:off x="7964489" y="2074864"/>
            <a:ext cx="1112837" cy="473075"/>
          </a:xfrm>
          <a:custGeom>
            <a:avLst/>
            <a:gdLst>
              <a:gd name="T0" fmla="*/ 0 w 528"/>
              <a:gd name="T1" fmla="*/ 0 h 234"/>
              <a:gd name="T2" fmla="*/ 2147483647 w 528"/>
              <a:gd name="T3" fmla="*/ 2147483647 h 234"/>
              <a:gd name="T4" fmla="*/ 2147483647 w 528"/>
              <a:gd name="T5" fmla="*/ 2147483647 h 234"/>
              <a:gd name="T6" fmla="*/ 2147483647 w 528"/>
              <a:gd name="T7" fmla="*/ 2147483647 h 234"/>
              <a:gd name="T8" fmla="*/ 2147483647 w 528"/>
              <a:gd name="T9" fmla="*/ 2147483647 h 234"/>
              <a:gd name="T10" fmla="*/ 2147483647 w 528"/>
              <a:gd name="T11" fmla="*/ 2147483647 h 234"/>
              <a:gd name="T12" fmla="*/ 2147483647 w 528"/>
              <a:gd name="T13" fmla="*/ 2147483647 h 234"/>
              <a:gd name="T14" fmla="*/ 2147483647 w 528"/>
              <a:gd name="T15" fmla="*/ 2147483647 h 234"/>
              <a:gd name="T16" fmla="*/ 2147483647 w 528"/>
              <a:gd name="T17" fmla="*/ 2147483647 h 234"/>
              <a:gd name="T18" fmla="*/ 2147483647 w 528"/>
              <a:gd name="T19" fmla="*/ 2147483647 h 234"/>
              <a:gd name="T20" fmla="*/ 2147483647 w 528"/>
              <a:gd name="T21" fmla="*/ 2147483647 h 234"/>
              <a:gd name="T22" fmla="*/ 2147483647 w 528"/>
              <a:gd name="T23" fmla="*/ 2147483647 h 234"/>
              <a:gd name="T24" fmla="*/ 2147483647 w 528"/>
              <a:gd name="T25" fmla="*/ 2147483647 h 234"/>
              <a:gd name="T26" fmla="*/ 2147483647 w 528"/>
              <a:gd name="T27" fmla="*/ 2147483647 h 234"/>
              <a:gd name="T28" fmla="*/ 0 w 528"/>
              <a:gd name="T29" fmla="*/ 2147483647 h 234"/>
              <a:gd name="T30" fmla="*/ 0 w 528"/>
              <a:gd name="T31" fmla="*/ 0 h 234"/>
              <a:gd name="T32" fmla="*/ 0 w 528"/>
              <a:gd name="T33" fmla="*/ 0 h 234"/>
              <a:gd name="T34" fmla="*/ 0 w 528"/>
              <a:gd name="T35" fmla="*/ 0 h 234"/>
              <a:gd name="T36" fmla="*/ 0 w 528"/>
              <a:gd name="T37" fmla="*/ 0 h 2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234">
                <a:moveTo>
                  <a:pt x="0" y="0"/>
                </a:moveTo>
                <a:lnTo>
                  <a:pt x="126" y="4"/>
                </a:lnTo>
                <a:lnTo>
                  <a:pt x="292" y="4"/>
                </a:lnTo>
                <a:lnTo>
                  <a:pt x="376" y="2"/>
                </a:lnTo>
                <a:lnTo>
                  <a:pt x="450" y="6"/>
                </a:lnTo>
                <a:lnTo>
                  <a:pt x="528" y="8"/>
                </a:lnTo>
                <a:lnTo>
                  <a:pt x="528" y="234"/>
                </a:lnTo>
                <a:lnTo>
                  <a:pt x="376" y="228"/>
                </a:lnTo>
                <a:lnTo>
                  <a:pt x="300" y="228"/>
                </a:lnTo>
                <a:lnTo>
                  <a:pt x="300" y="222"/>
                </a:lnTo>
                <a:lnTo>
                  <a:pt x="226" y="222"/>
                </a:lnTo>
                <a:lnTo>
                  <a:pt x="226" y="226"/>
                </a:lnTo>
                <a:lnTo>
                  <a:pt x="150" y="226"/>
                </a:lnTo>
                <a:lnTo>
                  <a:pt x="74" y="228"/>
                </a:lnTo>
                <a:lnTo>
                  <a:pt x="0" y="228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4" name="Freeform 384">
            <a:extLst>
              <a:ext uri="{FF2B5EF4-FFF2-40B4-BE49-F238E27FC236}">
                <a16:creationId xmlns:a16="http://schemas.microsoft.com/office/drawing/2014/main" id="{96585ED8-B80E-31D9-C99D-40CD9FC72229}"/>
              </a:ext>
            </a:extLst>
          </p:cNvPr>
          <p:cNvSpPr>
            <a:spLocks/>
          </p:cNvSpPr>
          <p:nvPr/>
        </p:nvSpPr>
        <p:spPr bwMode="auto">
          <a:xfrm>
            <a:off x="7954964" y="2522539"/>
            <a:ext cx="801687" cy="534987"/>
          </a:xfrm>
          <a:custGeom>
            <a:avLst/>
            <a:gdLst>
              <a:gd name="T0" fmla="*/ 2147483647 w 380"/>
              <a:gd name="T1" fmla="*/ 2147483647 h 264"/>
              <a:gd name="T2" fmla="*/ 2147483647 w 380"/>
              <a:gd name="T3" fmla="*/ 2147483647 h 264"/>
              <a:gd name="T4" fmla="*/ 2147483647 w 380"/>
              <a:gd name="T5" fmla="*/ 2147483647 h 264"/>
              <a:gd name="T6" fmla="*/ 2147483647 w 380"/>
              <a:gd name="T7" fmla="*/ 2147483647 h 264"/>
              <a:gd name="T8" fmla="*/ 2147483647 w 380"/>
              <a:gd name="T9" fmla="*/ 2147483647 h 264"/>
              <a:gd name="T10" fmla="*/ 0 w 380"/>
              <a:gd name="T11" fmla="*/ 2147483647 h 264"/>
              <a:gd name="T12" fmla="*/ 2147483647 w 380"/>
              <a:gd name="T13" fmla="*/ 2147483647 h 264"/>
              <a:gd name="T14" fmla="*/ 2147483647 w 380"/>
              <a:gd name="T15" fmla="*/ 2147483647 h 264"/>
              <a:gd name="T16" fmla="*/ 2147483647 w 380"/>
              <a:gd name="T17" fmla="*/ 2147483647 h 264"/>
              <a:gd name="T18" fmla="*/ 2147483647 w 380"/>
              <a:gd name="T19" fmla="*/ 2147483647 h 264"/>
              <a:gd name="T20" fmla="*/ 2147483647 w 380"/>
              <a:gd name="T21" fmla="*/ 2147483647 h 264"/>
              <a:gd name="T22" fmla="*/ 2147483647 w 380"/>
              <a:gd name="T23" fmla="*/ 0 h 264"/>
              <a:gd name="T24" fmla="*/ 2147483647 w 380"/>
              <a:gd name="T25" fmla="*/ 0 h 264"/>
              <a:gd name="T26" fmla="*/ 2147483647 w 380"/>
              <a:gd name="T27" fmla="*/ 2147483647 h 264"/>
              <a:gd name="T28" fmla="*/ 2147483647 w 380"/>
              <a:gd name="T29" fmla="*/ 2147483647 h 264"/>
              <a:gd name="T30" fmla="*/ 2147483647 w 380"/>
              <a:gd name="T31" fmla="*/ 2147483647 h 264"/>
              <a:gd name="T32" fmla="*/ 2147483647 w 380"/>
              <a:gd name="T33" fmla="*/ 2147483647 h 264"/>
              <a:gd name="T34" fmla="*/ 2147483647 w 380"/>
              <a:gd name="T35" fmla="*/ 2147483647 h 2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80" h="264">
                <a:moveTo>
                  <a:pt x="380" y="6"/>
                </a:moveTo>
                <a:lnTo>
                  <a:pt x="376" y="234"/>
                </a:lnTo>
                <a:lnTo>
                  <a:pt x="380" y="234"/>
                </a:lnTo>
                <a:lnTo>
                  <a:pt x="380" y="264"/>
                </a:lnTo>
                <a:lnTo>
                  <a:pt x="150" y="258"/>
                </a:lnTo>
                <a:lnTo>
                  <a:pt x="0" y="258"/>
                </a:lnTo>
                <a:lnTo>
                  <a:pt x="2" y="84"/>
                </a:lnTo>
                <a:lnTo>
                  <a:pt x="4" y="6"/>
                </a:lnTo>
                <a:lnTo>
                  <a:pt x="78" y="6"/>
                </a:lnTo>
                <a:lnTo>
                  <a:pt x="154" y="4"/>
                </a:lnTo>
                <a:lnTo>
                  <a:pt x="230" y="4"/>
                </a:lnTo>
                <a:lnTo>
                  <a:pt x="230" y="0"/>
                </a:lnTo>
                <a:lnTo>
                  <a:pt x="304" y="0"/>
                </a:lnTo>
                <a:lnTo>
                  <a:pt x="304" y="6"/>
                </a:lnTo>
                <a:lnTo>
                  <a:pt x="380" y="6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5" name="Freeform 385">
            <a:extLst>
              <a:ext uri="{FF2B5EF4-FFF2-40B4-BE49-F238E27FC236}">
                <a16:creationId xmlns:a16="http://schemas.microsoft.com/office/drawing/2014/main" id="{00923357-16CC-5753-DC22-9745CDD8CBF2}"/>
              </a:ext>
            </a:extLst>
          </p:cNvPr>
          <p:cNvSpPr>
            <a:spLocks/>
          </p:cNvSpPr>
          <p:nvPr/>
        </p:nvSpPr>
        <p:spPr bwMode="auto">
          <a:xfrm>
            <a:off x="8748714" y="2535238"/>
            <a:ext cx="657225" cy="1054100"/>
          </a:xfrm>
          <a:custGeom>
            <a:avLst/>
            <a:gdLst>
              <a:gd name="T0" fmla="*/ 2147483647 w 312"/>
              <a:gd name="T1" fmla="*/ 2147483647 h 522"/>
              <a:gd name="T2" fmla="*/ 2147483647 w 312"/>
              <a:gd name="T3" fmla="*/ 2147483647 h 522"/>
              <a:gd name="T4" fmla="*/ 2147483647 w 312"/>
              <a:gd name="T5" fmla="*/ 2147483647 h 522"/>
              <a:gd name="T6" fmla="*/ 2147483647 w 312"/>
              <a:gd name="T7" fmla="*/ 2147483647 h 522"/>
              <a:gd name="T8" fmla="*/ 2147483647 w 312"/>
              <a:gd name="T9" fmla="*/ 2147483647 h 522"/>
              <a:gd name="T10" fmla="*/ 2147483647 w 312"/>
              <a:gd name="T11" fmla="*/ 2147483647 h 522"/>
              <a:gd name="T12" fmla="*/ 2147483647 w 312"/>
              <a:gd name="T13" fmla="*/ 2147483647 h 522"/>
              <a:gd name="T14" fmla="*/ 2147483647 w 312"/>
              <a:gd name="T15" fmla="*/ 2147483647 h 522"/>
              <a:gd name="T16" fmla="*/ 2147483647 w 312"/>
              <a:gd name="T17" fmla="*/ 2147483647 h 522"/>
              <a:gd name="T18" fmla="*/ 2147483647 w 312"/>
              <a:gd name="T19" fmla="*/ 2147483647 h 522"/>
              <a:gd name="T20" fmla="*/ 2147483647 w 312"/>
              <a:gd name="T21" fmla="*/ 2147483647 h 522"/>
              <a:gd name="T22" fmla="*/ 2147483647 w 312"/>
              <a:gd name="T23" fmla="*/ 2147483647 h 522"/>
              <a:gd name="T24" fmla="*/ 2147483647 w 312"/>
              <a:gd name="T25" fmla="*/ 2147483647 h 522"/>
              <a:gd name="T26" fmla="*/ 2147483647 w 312"/>
              <a:gd name="T27" fmla="*/ 2147483647 h 522"/>
              <a:gd name="T28" fmla="*/ 2147483647 w 312"/>
              <a:gd name="T29" fmla="*/ 2147483647 h 522"/>
              <a:gd name="T30" fmla="*/ 2147483647 w 312"/>
              <a:gd name="T31" fmla="*/ 2147483647 h 522"/>
              <a:gd name="T32" fmla="*/ 2147483647 w 312"/>
              <a:gd name="T33" fmla="*/ 2147483647 h 522"/>
              <a:gd name="T34" fmla="*/ 2147483647 w 312"/>
              <a:gd name="T35" fmla="*/ 2147483647 h 522"/>
              <a:gd name="T36" fmla="*/ 2147483647 w 312"/>
              <a:gd name="T37" fmla="*/ 2147483647 h 522"/>
              <a:gd name="T38" fmla="*/ 2147483647 w 312"/>
              <a:gd name="T39" fmla="*/ 2147483647 h 522"/>
              <a:gd name="T40" fmla="*/ 2147483647 w 312"/>
              <a:gd name="T41" fmla="*/ 2147483647 h 522"/>
              <a:gd name="T42" fmla="*/ 2147483647 w 312"/>
              <a:gd name="T43" fmla="*/ 2147483647 h 522"/>
              <a:gd name="T44" fmla="*/ 2147483647 w 312"/>
              <a:gd name="T45" fmla="*/ 2147483647 h 522"/>
              <a:gd name="T46" fmla="*/ 2147483647 w 312"/>
              <a:gd name="T47" fmla="*/ 2147483647 h 522"/>
              <a:gd name="T48" fmla="*/ 2147483647 w 312"/>
              <a:gd name="T49" fmla="*/ 2147483647 h 522"/>
              <a:gd name="T50" fmla="*/ 2147483647 w 312"/>
              <a:gd name="T51" fmla="*/ 2147483647 h 522"/>
              <a:gd name="T52" fmla="*/ 2147483647 w 312"/>
              <a:gd name="T53" fmla="*/ 2147483647 h 522"/>
              <a:gd name="T54" fmla="*/ 2147483647 w 312"/>
              <a:gd name="T55" fmla="*/ 2147483647 h 522"/>
              <a:gd name="T56" fmla="*/ 2147483647 w 312"/>
              <a:gd name="T57" fmla="*/ 2147483647 h 522"/>
              <a:gd name="T58" fmla="*/ 2147483647 w 312"/>
              <a:gd name="T59" fmla="*/ 2147483647 h 522"/>
              <a:gd name="T60" fmla="*/ 2147483647 w 312"/>
              <a:gd name="T61" fmla="*/ 2147483647 h 522"/>
              <a:gd name="T62" fmla="*/ 2147483647 w 312"/>
              <a:gd name="T63" fmla="*/ 2147483647 h 522"/>
              <a:gd name="T64" fmla="*/ 2147483647 w 312"/>
              <a:gd name="T65" fmla="*/ 2147483647 h 522"/>
              <a:gd name="T66" fmla="*/ 2147483647 w 312"/>
              <a:gd name="T67" fmla="*/ 2147483647 h 522"/>
              <a:gd name="T68" fmla="*/ 2147483647 w 312"/>
              <a:gd name="T69" fmla="*/ 2147483647 h 522"/>
              <a:gd name="T70" fmla="*/ 2147483647 w 312"/>
              <a:gd name="T71" fmla="*/ 2147483647 h 522"/>
              <a:gd name="T72" fmla="*/ 2147483647 w 312"/>
              <a:gd name="T73" fmla="*/ 2147483647 h 522"/>
              <a:gd name="T74" fmla="*/ 2147483647 w 312"/>
              <a:gd name="T75" fmla="*/ 2147483647 h 522"/>
              <a:gd name="T76" fmla="*/ 2147483647 w 312"/>
              <a:gd name="T77" fmla="*/ 2147483647 h 522"/>
              <a:gd name="T78" fmla="*/ 2147483647 w 312"/>
              <a:gd name="T79" fmla="*/ 2147483647 h 522"/>
              <a:gd name="T80" fmla="*/ 2147483647 w 312"/>
              <a:gd name="T81" fmla="*/ 2147483647 h 522"/>
              <a:gd name="T82" fmla="*/ 2147483647 w 312"/>
              <a:gd name="T83" fmla="*/ 2147483647 h 522"/>
              <a:gd name="T84" fmla="*/ 2147483647 w 312"/>
              <a:gd name="T85" fmla="*/ 2147483647 h 522"/>
              <a:gd name="T86" fmla="*/ 2147483647 w 312"/>
              <a:gd name="T87" fmla="*/ 2147483647 h 522"/>
              <a:gd name="T88" fmla="*/ 2147483647 w 312"/>
              <a:gd name="T89" fmla="*/ 2147483647 h 522"/>
              <a:gd name="T90" fmla="*/ 2147483647 w 312"/>
              <a:gd name="T91" fmla="*/ 2147483647 h 522"/>
              <a:gd name="T92" fmla="*/ 2147483647 w 312"/>
              <a:gd name="T93" fmla="*/ 2147483647 h 522"/>
              <a:gd name="T94" fmla="*/ 2147483647 w 312"/>
              <a:gd name="T95" fmla="*/ 2147483647 h 522"/>
              <a:gd name="T96" fmla="*/ 2147483647 w 312"/>
              <a:gd name="T97" fmla="*/ 0 h 522"/>
              <a:gd name="T98" fmla="*/ 2147483647 w 312"/>
              <a:gd name="T99" fmla="*/ 2147483647 h 522"/>
              <a:gd name="T100" fmla="*/ 2147483647 w 312"/>
              <a:gd name="T101" fmla="*/ 2147483647 h 5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2" h="522">
                <a:moveTo>
                  <a:pt x="156" y="6"/>
                </a:moveTo>
                <a:lnTo>
                  <a:pt x="258" y="6"/>
                </a:lnTo>
                <a:lnTo>
                  <a:pt x="240" y="18"/>
                </a:lnTo>
                <a:lnTo>
                  <a:pt x="232" y="52"/>
                </a:lnTo>
                <a:lnTo>
                  <a:pt x="240" y="58"/>
                </a:lnTo>
                <a:lnTo>
                  <a:pt x="256" y="58"/>
                </a:lnTo>
                <a:lnTo>
                  <a:pt x="262" y="58"/>
                </a:lnTo>
                <a:lnTo>
                  <a:pt x="256" y="48"/>
                </a:lnTo>
                <a:lnTo>
                  <a:pt x="254" y="36"/>
                </a:lnTo>
                <a:lnTo>
                  <a:pt x="258" y="30"/>
                </a:lnTo>
                <a:lnTo>
                  <a:pt x="266" y="26"/>
                </a:lnTo>
                <a:lnTo>
                  <a:pt x="278" y="28"/>
                </a:lnTo>
                <a:lnTo>
                  <a:pt x="290" y="42"/>
                </a:lnTo>
                <a:lnTo>
                  <a:pt x="306" y="52"/>
                </a:lnTo>
                <a:lnTo>
                  <a:pt x="294" y="68"/>
                </a:lnTo>
                <a:lnTo>
                  <a:pt x="290" y="72"/>
                </a:lnTo>
                <a:lnTo>
                  <a:pt x="282" y="86"/>
                </a:lnTo>
                <a:lnTo>
                  <a:pt x="280" y="86"/>
                </a:lnTo>
                <a:lnTo>
                  <a:pt x="284" y="96"/>
                </a:lnTo>
                <a:lnTo>
                  <a:pt x="280" y="120"/>
                </a:lnTo>
                <a:lnTo>
                  <a:pt x="272" y="120"/>
                </a:lnTo>
                <a:lnTo>
                  <a:pt x="258" y="124"/>
                </a:lnTo>
                <a:lnTo>
                  <a:pt x="252" y="120"/>
                </a:lnTo>
                <a:lnTo>
                  <a:pt x="246" y="122"/>
                </a:lnTo>
                <a:lnTo>
                  <a:pt x="242" y="126"/>
                </a:lnTo>
                <a:lnTo>
                  <a:pt x="240" y="140"/>
                </a:lnTo>
                <a:lnTo>
                  <a:pt x="246" y="156"/>
                </a:lnTo>
                <a:lnTo>
                  <a:pt x="250" y="160"/>
                </a:lnTo>
                <a:lnTo>
                  <a:pt x="258" y="164"/>
                </a:lnTo>
                <a:lnTo>
                  <a:pt x="276" y="160"/>
                </a:lnTo>
                <a:lnTo>
                  <a:pt x="284" y="162"/>
                </a:lnTo>
                <a:lnTo>
                  <a:pt x="288" y="166"/>
                </a:lnTo>
                <a:lnTo>
                  <a:pt x="302" y="184"/>
                </a:lnTo>
                <a:lnTo>
                  <a:pt x="306" y="194"/>
                </a:lnTo>
                <a:lnTo>
                  <a:pt x="306" y="200"/>
                </a:lnTo>
                <a:lnTo>
                  <a:pt x="302" y="202"/>
                </a:lnTo>
                <a:lnTo>
                  <a:pt x="294" y="198"/>
                </a:lnTo>
                <a:lnTo>
                  <a:pt x="290" y="212"/>
                </a:lnTo>
                <a:lnTo>
                  <a:pt x="280" y="208"/>
                </a:lnTo>
                <a:lnTo>
                  <a:pt x="276" y="210"/>
                </a:lnTo>
                <a:lnTo>
                  <a:pt x="276" y="218"/>
                </a:lnTo>
                <a:lnTo>
                  <a:pt x="278" y="224"/>
                </a:lnTo>
                <a:lnTo>
                  <a:pt x="280" y="228"/>
                </a:lnTo>
                <a:lnTo>
                  <a:pt x="282" y="234"/>
                </a:lnTo>
                <a:lnTo>
                  <a:pt x="286" y="240"/>
                </a:lnTo>
                <a:lnTo>
                  <a:pt x="292" y="244"/>
                </a:lnTo>
                <a:lnTo>
                  <a:pt x="310" y="248"/>
                </a:lnTo>
                <a:lnTo>
                  <a:pt x="312" y="262"/>
                </a:lnTo>
                <a:lnTo>
                  <a:pt x="298" y="276"/>
                </a:lnTo>
                <a:lnTo>
                  <a:pt x="286" y="280"/>
                </a:lnTo>
                <a:lnTo>
                  <a:pt x="280" y="278"/>
                </a:lnTo>
                <a:lnTo>
                  <a:pt x="256" y="264"/>
                </a:lnTo>
                <a:lnTo>
                  <a:pt x="246" y="270"/>
                </a:lnTo>
                <a:lnTo>
                  <a:pt x="236" y="278"/>
                </a:lnTo>
                <a:lnTo>
                  <a:pt x="234" y="284"/>
                </a:lnTo>
                <a:lnTo>
                  <a:pt x="230" y="302"/>
                </a:lnTo>
                <a:lnTo>
                  <a:pt x="220" y="326"/>
                </a:lnTo>
                <a:lnTo>
                  <a:pt x="220" y="344"/>
                </a:lnTo>
                <a:lnTo>
                  <a:pt x="216" y="352"/>
                </a:lnTo>
                <a:lnTo>
                  <a:pt x="210" y="356"/>
                </a:lnTo>
                <a:lnTo>
                  <a:pt x="206" y="356"/>
                </a:lnTo>
                <a:lnTo>
                  <a:pt x="196" y="352"/>
                </a:lnTo>
                <a:lnTo>
                  <a:pt x="176" y="350"/>
                </a:lnTo>
                <a:lnTo>
                  <a:pt x="174" y="348"/>
                </a:lnTo>
                <a:lnTo>
                  <a:pt x="172" y="346"/>
                </a:lnTo>
                <a:lnTo>
                  <a:pt x="152" y="344"/>
                </a:lnTo>
                <a:lnTo>
                  <a:pt x="148" y="348"/>
                </a:lnTo>
                <a:lnTo>
                  <a:pt x="142" y="362"/>
                </a:lnTo>
                <a:lnTo>
                  <a:pt x="140" y="372"/>
                </a:lnTo>
                <a:lnTo>
                  <a:pt x="140" y="384"/>
                </a:lnTo>
                <a:lnTo>
                  <a:pt x="144" y="392"/>
                </a:lnTo>
                <a:lnTo>
                  <a:pt x="148" y="398"/>
                </a:lnTo>
                <a:lnTo>
                  <a:pt x="156" y="404"/>
                </a:lnTo>
                <a:lnTo>
                  <a:pt x="162" y="410"/>
                </a:lnTo>
                <a:lnTo>
                  <a:pt x="178" y="418"/>
                </a:lnTo>
                <a:lnTo>
                  <a:pt x="182" y="424"/>
                </a:lnTo>
                <a:lnTo>
                  <a:pt x="184" y="432"/>
                </a:lnTo>
                <a:lnTo>
                  <a:pt x="184" y="448"/>
                </a:lnTo>
                <a:lnTo>
                  <a:pt x="182" y="458"/>
                </a:lnTo>
                <a:lnTo>
                  <a:pt x="140" y="486"/>
                </a:lnTo>
                <a:lnTo>
                  <a:pt x="138" y="490"/>
                </a:lnTo>
                <a:lnTo>
                  <a:pt x="144" y="498"/>
                </a:lnTo>
                <a:lnTo>
                  <a:pt x="144" y="502"/>
                </a:lnTo>
                <a:lnTo>
                  <a:pt x="144" y="506"/>
                </a:lnTo>
                <a:lnTo>
                  <a:pt x="138" y="514"/>
                </a:lnTo>
                <a:lnTo>
                  <a:pt x="130" y="512"/>
                </a:lnTo>
                <a:lnTo>
                  <a:pt x="120" y="498"/>
                </a:lnTo>
                <a:lnTo>
                  <a:pt x="110" y="504"/>
                </a:lnTo>
                <a:lnTo>
                  <a:pt x="92" y="512"/>
                </a:lnTo>
                <a:lnTo>
                  <a:pt x="70" y="522"/>
                </a:lnTo>
                <a:lnTo>
                  <a:pt x="70" y="462"/>
                </a:lnTo>
                <a:lnTo>
                  <a:pt x="70" y="378"/>
                </a:lnTo>
                <a:lnTo>
                  <a:pt x="74" y="378"/>
                </a:lnTo>
                <a:lnTo>
                  <a:pt x="76" y="252"/>
                </a:lnTo>
                <a:lnTo>
                  <a:pt x="4" y="258"/>
                </a:lnTo>
                <a:lnTo>
                  <a:pt x="4" y="228"/>
                </a:lnTo>
                <a:lnTo>
                  <a:pt x="0" y="228"/>
                </a:lnTo>
                <a:lnTo>
                  <a:pt x="4" y="0"/>
                </a:lnTo>
                <a:lnTo>
                  <a:pt x="156" y="6"/>
                </a:lnTo>
                <a:close/>
              </a:path>
            </a:pathLst>
          </a:custGeom>
          <a:solidFill>
            <a:srgbClr val="FF9933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6" name="Freeform 386">
            <a:extLst>
              <a:ext uri="{FF2B5EF4-FFF2-40B4-BE49-F238E27FC236}">
                <a16:creationId xmlns:a16="http://schemas.microsoft.com/office/drawing/2014/main" id="{D178F4B8-FDC1-2FFD-2224-22C110122802}"/>
              </a:ext>
            </a:extLst>
          </p:cNvPr>
          <p:cNvSpPr>
            <a:spLocks/>
          </p:cNvSpPr>
          <p:nvPr/>
        </p:nvSpPr>
        <p:spPr bwMode="auto">
          <a:xfrm>
            <a:off x="7796214" y="3044825"/>
            <a:ext cx="1112837" cy="482600"/>
          </a:xfrm>
          <a:custGeom>
            <a:avLst/>
            <a:gdLst>
              <a:gd name="T0" fmla="*/ 2147483647 w 528"/>
              <a:gd name="T1" fmla="*/ 0 h 240"/>
              <a:gd name="T2" fmla="*/ 2147483647 w 528"/>
              <a:gd name="T3" fmla="*/ 0 h 240"/>
              <a:gd name="T4" fmla="*/ 2147483647 w 528"/>
              <a:gd name="T5" fmla="*/ 2147483647 h 240"/>
              <a:gd name="T6" fmla="*/ 2147483647 w 528"/>
              <a:gd name="T7" fmla="*/ 0 h 240"/>
              <a:gd name="T8" fmla="*/ 2147483647 w 528"/>
              <a:gd name="T9" fmla="*/ 2147483647 h 240"/>
              <a:gd name="T10" fmla="*/ 2147483647 w 528"/>
              <a:gd name="T11" fmla="*/ 2147483647 h 240"/>
              <a:gd name="T12" fmla="*/ 2147483647 w 528"/>
              <a:gd name="T13" fmla="*/ 2147483647 h 240"/>
              <a:gd name="T14" fmla="*/ 2147483647 w 528"/>
              <a:gd name="T15" fmla="*/ 2147483647 h 240"/>
              <a:gd name="T16" fmla="*/ 2147483647 w 528"/>
              <a:gd name="T17" fmla="*/ 2147483647 h 240"/>
              <a:gd name="T18" fmla="*/ 2147483647 w 528"/>
              <a:gd name="T19" fmla="*/ 2147483647 h 240"/>
              <a:gd name="T20" fmla="*/ 2147483647 w 528"/>
              <a:gd name="T21" fmla="*/ 2147483647 h 240"/>
              <a:gd name="T22" fmla="*/ 2147483647 w 528"/>
              <a:gd name="T23" fmla="*/ 2147483647 h 240"/>
              <a:gd name="T24" fmla="*/ 2147483647 w 528"/>
              <a:gd name="T25" fmla="*/ 2147483647 h 240"/>
              <a:gd name="T26" fmla="*/ 0 w 528"/>
              <a:gd name="T27" fmla="*/ 2147483647 h 240"/>
              <a:gd name="T28" fmla="*/ 2147483647 w 528"/>
              <a:gd name="T29" fmla="*/ 2147483647 h 240"/>
              <a:gd name="T30" fmla="*/ 2147483647 w 528"/>
              <a:gd name="T31" fmla="*/ 2147483647 h 240"/>
              <a:gd name="T32" fmla="*/ 2147483647 w 528"/>
              <a:gd name="T33" fmla="*/ 0 h 240"/>
              <a:gd name="T34" fmla="*/ 2147483647 w 528"/>
              <a:gd name="T35" fmla="*/ 0 h 240"/>
              <a:gd name="T36" fmla="*/ 2147483647 w 528"/>
              <a:gd name="T37" fmla="*/ 0 h 240"/>
              <a:gd name="T38" fmla="*/ 2147483647 w 528"/>
              <a:gd name="T39" fmla="*/ 0 h 2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28" h="240">
                <a:moveTo>
                  <a:pt x="76" y="0"/>
                </a:moveTo>
                <a:lnTo>
                  <a:pt x="226" y="0"/>
                </a:lnTo>
                <a:lnTo>
                  <a:pt x="456" y="6"/>
                </a:lnTo>
                <a:lnTo>
                  <a:pt x="528" y="0"/>
                </a:lnTo>
                <a:lnTo>
                  <a:pt x="526" y="126"/>
                </a:lnTo>
                <a:lnTo>
                  <a:pt x="522" y="126"/>
                </a:lnTo>
                <a:lnTo>
                  <a:pt x="522" y="210"/>
                </a:lnTo>
                <a:lnTo>
                  <a:pt x="158" y="208"/>
                </a:lnTo>
                <a:lnTo>
                  <a:pt x="74" y="202"/>
                </a:lnTo>
                <a:lnTo>
                  <a:pt x="38" y="202"/>
                </a:lnTo>
                <a:lnTo>
                  <a:pt x="36" y="240"/>
                </a:lnTo>
                <a:lnTo>
                  <a:pt x="26" y="240"/>
                </a:lnTo>
                <a:lnTo>
                  <a:pt x="26" y="202"/>
                </a:lnTo>
                <a:lnTo>
                  <a:pt x="0" y="202"/>
                </a:lnTo>
                <a:lnTo>
                  <a:pt x="2" y="126"/>
                </a:lnTo>
                <a:lnTo>
                  <a:pt x="76" y="126"/>
                </a:lnTo>
                <a:lnTo>
                  <a:pt x="76" y="0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7" name="Freeform 387">
            <a:extLst>
              <a:ext uri="{FF2B5EF4-FFF2-40B4-BE49-F238E27FC236}">
                <a16:creationId xmlns:a16="http://schemas.microsoft.com/office/drawing/2014/main" id="{B40B5000-B85E-118F-6380-C553F7FEF89F}"/>
              </a:ext>
            </a:extLst>
          </p:cNvPr>
          <p:cNvSpPr>
            <a:spLocks/>
          </p:cNvSpPr>
          <p:nvPr/>
        </p:nvSpPr>
        <p:spPr bwMode="auto">
          <a:xfrm>
            <a:off x="7870826" y="3451226"/>
            <a:ext cx="1025525" cy="492125"/>
          </a:xfrm>
          <a:custGeom>
            <a:avLst/>
            <a:gdLst>
              <a:gd name="T0" fmla="*/ 2147483647 w 486"/>
              <a:gd name="T1" fmla="*/ 2147483647 h 244"/>
              <a:gd name="T2" fmla="*/ 2147483647 w 486"/>
              <a:gd name="T3" fmla="*/ 2147483647 h 244"/>
              <a:gd name="T4" fmla="*/ 2147483647 w 486"/>
              <a:gd name="T5" fmla="*/ 2147483647 h 244"/>
              <a:gd name="T6" fmla="*/ 2147483647 w 486"/>
              <a:gd name="T7" fmla="*/ 2147483647 h 244"/>
              <a:gd name="T8" fmla="*/ 2147483647 w 486"/>
              <a:gd name="T9" fmla="*/ 2147483647 h 244"/>
              <a:gd name="T10" fmla="*/ 2147483647 w 486"/>
              <a:gd name="T11" fmla="*/ 2147483647 h 244"/>
              <a:gd name="T12" fmla="*/ 2147483647 w 486"/>
              <a:gd name="T13" fmla="*/ 2147483647 h 244"/>
              <a:gd name="T14" fmla="*/ 2147483647 w 486"/>
              <a:gd name="T15" fmla="*/ 2147483647 h 244"/>
              <a:gd name="T16" fmla="*/ 2147483647 w 486"/>
              <a:gd name="T17" fmla="*/ 2147483647 h 244"/>
              <a:gd name="T18" fmla="*/ 2147483647 w 486"/>
              <a:gd name="T19" fmla="*/ 2147483647 h 244"/>
              <a:gd name="T20" fmla="*/ 2147483647 w 486"/>
              <a:gd name="T21" fmla="*/ 2147483647 h 244"/>
              <a:gd name="T22" fmla="*/ 2147483647 w 486"/>
              <a:gd name="T23" fmla="*/ 2147483647 h 244"/>
              <a:gd name="T24" fmla="*/ 2147483647 w 486"/>
              <a:gd name="T25" fmla="*/ 2147483647 h 244"/>
              <a:gd name="T26" fmla="*/ 2147483647 w 486"/>
              <a:gd name="T27" fmla="*/ 2147483647 h 244"/>
              <a:gd name="T28" fmla="*/ 2147483647 w 486"/>
              <a:gd name="T29" fmla="*/ 2147483647 h 244"/>
              <a:gd name="T30" fmla="*/ 2147483647 w 486"/>
              <a:gd name="T31" fmla="*/ 2147483647 h 244"/>
              <a:gd name="T32" fmla="*/ 2147483647 w 486"/>
              <a:gd name="T33" fmla="*/ 2147483647 h 244"/>
              <a:gd name="T34" fmla="*/ 2147483647 w 486"/>
              <a:gd name="T35" fmla="*/ 2147483647 h 244"/>
              <a:gd name="T36" fmla="*/ 2147483647 w 486"/>
              <a:gd name="T37" fmla="*/ 2147483647 h 244"/>
              <a:gd name="T38" fmla="*/ 2147483647 w 486"/>
              <a:gd name="T39" fmla="*/ 2147483647 h 244"/>
              <a:gd name="T40" fmla="*/ 2147483647 w 486"/>
              <a:gd name="T41" fmla="*/ 2147483647 h 244"/>
              <a:gd name="T42" fmla="*/ 2147483647 w 486"/>
              <a:gd name="T43" fmla="*/ 2147483647 h 244"/>
              <a:gd name="T44" fmla="*/ 2147483647 w 486"/>
              <a:gd name="T45" fmla="*/ 2147483647 h 244"/>
              <a:gd name="T46" fmla="*/ 2147483647 w 486"/>
              <a:gd name="T47" fmla="*/ 2147483647 h 244"/>
              <a:gd name="T48" fmla="*/ 2147483647 w 486"/>
              <a:gd name="T49" fmla="*/ 2147483647 h 244"/>
              <a:gd name="T50" fmla="*/ 2147483647 w 486"/>
              <a:gd name="T51" fmla="*/ 2147483647 h 244"/>
              <a:gd name="T52" fmla="*/ 2147483647 w 486"/>
              <a:gd name="T53" fmla="*/ 2147483647 h 244"/>
              <a:gd name="T54" fmla="*/ 2147483647 w 486"/>
              <a:gd name="T55" fmla="*/ 2147483647 h 244"/>
              <a:gd name="T56" fmla="*/ 2147483647 w 486"/>
              <a:gd name="T57" fmla="*/ 2147483647 h 244"/>
              <a:gd name="T58" fmla="*/ 2147483647 w 486"/>
              <a:gd name="T59" fmla="*/ 2147483647 h 244"/>
              <a:gd name="T60" fmla="*/ 2147483647 w 486"/>
              <a:gd name="T61" fmla="*/ 2147483647 h 244"/>
              <a:gd name="T62" fmla="*/ 0 w 486"/>
              <a:gd name="T63" fmla="*/ 2147483647 h 244"/>
              <a:gd name="T64" fmla="*/ 2147483647 w 486"/>
              <a:gd name="T65" fmla="*/ 0 h 244"/>
              <a:gd name="T66" fmla="*/ 2147483647 w 486"/>
              <a:gd name="T67" fmla="*/ 2147483647 h 244"/>
              <a:gd name="T68" fmla="*/ 2147483647 w 486"/>
              <a:gd name="T69" fmla="*/ 2147483647 h 244"/>
              <a:gd name="T70" fmla="*/ 2147483647 w 486"/>
              <a:gd name="T71" fmla="*/ 2147483647 h 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86" h="244">
                <a:moveTo>
                  <a:pt x="486" y="8"/>
                </a:moveTo>
                <a:lnTo>
                  <a:pt x="486" y="68"/>
                </a:lnTo>
                <a:lnTo>
                  <a:pt x="482" y="70"/>
                </a:lnTo>
                <a:lnTo>
                  <a:pt x="476" y="68"/>
                </a:lnTo>
                <a:lnTo>
                  <a:pt x="472" y="62"/>
                </a:lnTo>
                <a:lnTo>
                  <a:pt x="470" y="48"/>
                </a:lnTo>
                <a:lnTo>
                  <a:pt x="472" y="38"/>
                </a:lnTo>
                <a:lnTo>
                  <a:pt x="466" y="24"/>
                </a:lnTo>
                <a:lnTo>
                  <a:pt x="450" y="20"/>
                </a:lnTo>
                <a:lnTo>
                  <a:pt x="440" y="24"/>
                </a:lnTo>
                <a:lnTo>
                  <a:pt x="434" y="30"/>
                </a:lnTo>
                <a:lnTo>
                  <a:pt x="434" y="44"/>
                </a:lnTo>
                <a:lnTo>
                  <a:pt x="452" y="78"/>
                </a:lnTo>
                <a:lnTo>
                  <a:pt x="450" y="84"/>
                </a:lnTo>
                <a:lnTo>
                  <a:pt x="442" y="96"/>
                </a:lnTo>
                <a:lnTo>
                  <a:pt x="440" y="104"/>
                </a:lnTo>
                <a:lnTo>
                  <a:pt x="442" y="112"/>
                </a:lnTo>
                <a:lnTo>
                  <a:pt x="456" y="140"/>
                </a:lnTo>
                <a:lnTo>
                  <a:pt x="454" y="150"/>
                </a:lnTo>
                <a:lnTo>
                  <a:pt x="444" y="158"/>
                </a:lnTo>
                <a:lnTo>
                  <a:pt x="430" y="160"/>
                </a:lnTo>
                <a:lnTo>
                  <a:pt x="420" y="160"/>
                </a:lnTo>
                <a:lnTo>
                  <a:pt x="408" y="154"/>
                </a:lnTo>
                <a:lnTo>
                  <a:pt x="406" y="148"/>
                </a:lnTo>
                <a:lnTo>
                  <a:pt x="406" y="138"/>
                </a:lnTo>
                <a:lnTo>
                  <a:pt x="418" y="128"/>
                </a:lnTo>
                <a:lnTo>
                  <a:pt x="420" y="120"/>
                </a:lnTo>
                <a:lnTo>
                  <a:pt x="412" y="96"/>
                </a:lnTo>
                <a:lnTo>
                  <a:pt x="406" y="96"/>
                </a:lnTo>
                <a:lnTo>
                  <a:pt x="396" y="100"/>
                </a:lnTo>
                <a:lnTo>
                  <a:pt x="390" y="110"/>
                </a:lnTo>
                <a:lnTo>
                  <a:pt x="390" y="116"/>
                </a:lnTo>
                <a:lnTo>
                  <a:pt x="394" y="130"/>
                </a:lnTo>
                <a:lnTo>
                  <a:pt x="398" y="138"/>
                </a:lnTo>
                <a:lnTo>
                  <a:pt x="398" y="142"/>
                </a:lnTo>
                <a:lnTo>
                  <a:pt x="394" y="144"/>
                </a:lnTo>
                <a:lnTo>
                  <a:pt x="380" y="148"/>
                </a:lnTo>
                <a:lnTo>
                  <a:pt x="374" y="154"/>
                </a:lnTo>
                <a:lnTo>
                  <a:pt x="374" y="164"/>
                </a:lnTo>
                <a:lnTo>
                  <a:pt x="392" y="182"/>
                </a:lnTo>
                <a:lnTo>
                  <a:pt x="398" y="184"/>
                </a:lnTo>
                <a:lnTo>
                  <a:pt x="406" y="184"/>
                </a:lnTo>
                <a:lnTo>
                  <a:pt x="428" y="182"/>
                </a:lnTo>
                <a:lnTo>
                  <a:pt x="440" y="182"/>
                </a:lnTo>
                <a:lnTo>
                  <a:pt x="444" y="184"/>
                </a:lnTo>
                <a:lnTo>
                  <a:pt x="448" y="190"/>
                </a:lnTo>
                <a:lnTo>
                  <a:pt x="448" y="200"/>
                </a:lnTo>
                <a:lnTo>
                  <a:pt x="442" y="210"/>
                </a:lnTo>
                <a:lnTo>
                  <a:pt x="416" y="238"/>
                </a:lnTo>
                <a:lnTo>
                  <a:pt x="408" y="242"/>
                </a:lnTo>
                <a:lnTo>
                  <a:pt x="396" y="244"/>
                </a:lnTo>
                <a:lnTo>
                  <a:pt x="386" y="240"/>
                </a:lnTo>
                <a:lnTo>
                  <a:pt x="382" y="228"/>
                </a:lnTo>
                <a:lnTo>
                  <a:pt x="384" y="216"/>
                </a:lnTo>
                <a:lnTo>
                  <a:pt x="396" y="206"/>
                </a:lnTo>
                <a:lnTo>
                  <a:pt x="396" y="196"/>
                </a:lnTo>
                <a:lnTo>
                  <a:pt x="384" y="184"/>
                </a:lnTo>
                <a:lnTo>
                  <a:pt x="378" y="184"/>
                </a:lnTo>
                <a:lnTo>
                  <a:pt x="366" y="196"/>
                </a:lnTo>
                <a:lnTo>
                  <a:pt x="360" y="208"/>
                </a:lnTo>
                <a:lnTo>
                  <a:pt x="364" y="232"/>
                </a:lnTo>
                <a:lnTo>
                  <a:pt x="34" y="228"/>
                </a:lnTo>
                <a:lnTo>
                  <a:pt x="36" y="152"/>
                </a:lnTo>
                <a:lnTo>
                  <a:pt x="0" y="152"/>
                </a:lnTo>
                <a:lnTo>
                  <a:pt x="0" y="38"/>
                </a:lnTo>
                <a:lnTo>
                  <a:pt x="2" y="0"/>
                </a:lnTo>
                <a:lnTo>
                  <a:pt x="38" y="0"/>
                </a:lnTo>
                <a:lnTo>
                  <a:pt x="122" y="6"/>
                </a:lnTo>
                <a:lnTo>
                  <a:pt x="486" y="8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78" name="Freeform 388">
            <a:extLst>
              <a:ext uri="{FF2B5EF4-FFF2-40B4-BE49-F238E27FC236}">
                <a16:creationId xmlns:a16="http://schemas.microsoft.com/office/drawing/2014/main" id="{CD1509FB-16D1-2710-9B47-FB337F9ACE00}"/>
              </a:ext>
            </a:extLst>
          </p:cNvPr>
          <p:cNvSpPr>
            <a:spLocks/>
          </p:cNvSpPr>
          <p:nvPr/>
        </p:nvSpPr>
        <p:spPr bwMode="auto">
          <a:xfrm>
            <a:off x="7845426" y="3911601"/>
            <a:ext cx="855663" cy="911225"/>
          </a:xfrm>
          <a:custGeom>
            <a:avLst/>
            <a:gdLst>
              <a:gd name="T0" fmla="*/ 2147483647 w 406"/>
              <a:gd name="T1" fmla="*/ 2147483647 h 452"/>
              <a:gd name="T2" fmla="*/ 2147483647 w 406"/>
              <a:gd name="T3" fmla="*/ 2147483647 h 452"/>
              <a:gd name="T4" fmla="*/ 2147483647 w 406"/>
              <a:gd name="T5" fmla="*/ 2147483647 h 452"/>
              <a:gd name="T6" fmla="*/ 2147483647 w 406"/>
              <a:gd name="T7" fmla="*/ 2147483647 h 452"/>
              <a:gd name="T8" fmla="*/ 2147483647 w 406"/>
              <a:gd name="T9" fmla="*/ 2147483647 h 452"/>
              <a:gd name="T10" fmla="*/ 2147483647 w 406"/>
              <a:gd name="T11" fmla="*/ 2147483647 h 452"/>
              <a:gd name="T12" fmla="*/ 2147483647 w 406"/>
              <a:gd name="T13" fmla="*/ 2147483647 h 452"/>
              <a:gd name="T14" fmla="*/ 2147483647 w 406"/>
              <a:gd name="T15" fmla="*/ 2147483647 h 452"/>
              <a:gd name="T16" fmla="*/ 2147483647 w 406"/>
              <a:gd name="T17" fmla="*/ 2147483647 h 452"/>
              <a:gd name="T18" fmla="*/ 2147483647 w 406"/>
              <a:gd name="T19" fmla="*/ 2147483647 h 452"/>
              <a:gd name="T20" fmla="*/ 2147483647 w 406"/>
              <a:gd name="T21" fmla="*/ 2147483647 h 452"/>
              <a:gd name="T22" fmla="*/ 2147483647 w 406"/>
              <a:gd name="T23" fmla="*/ 2147483647 h 452"/>
              <a:gd name="T24" fmla="*/ 2147483647 w 406"/>
              <a:gd name="T25" fmla="*/ 2147483647 h 452"/>
              <a:gd name="T26" fmla="*/ 2147483647 w 406"/>
              <a:gd name="T27" fmla="*/ 2147483647 h 452"/>
              <a:gd name="T28" fmla="*/ 2147483647 w 406"/>
              <a:gd name="T29" fmla="*/ 2147483647 h 452"/>
              <a:gd name="T30" fmla="*/ 2147483647 w 406"/>
              <a:gd name="T31" fmla="*/ 2147483647 h 452"/>
              <a:gd name="T32" fmla="*/ 2147483647 w 406"/>
              <a:gd name="T33" fmla="*/ 2147483647 h 452"/>
              <a:gd name="T34" fmla="*/ 2147483647 w 406"/>
              <a:gd name="T35" fmla="*/ 2147483647 h 452"/>
              <a:gd name="T36" fmla="*/ 2147483647 w 406"/>
              <a:gd name="T37" fmla="*/ 2147483647 h 452"/>
              <a:gd name="T38" fmla="*/ 2147483647 w 406"/>
              <a:gd name="T39" fmla="*/ 2147483647 h 452"/>
              <a:gd name="T40" fmla="*/ 2147483647 w 406"/>
              <a:gd name="T41" fmla="*/ 2147483647 h 452"/>
              <a:gd name="T42" fmla="*/ 2147483647 w 406"/>
              <a:gd name="T43" fmla="*/ 2147483647 h 452"/>
              <a:gd name="T44" fmla="*/ 2147483647 w 406"/>
              <a:gd name="T45" fmla="*/ 2147483647 h 452"/>
              <a:gd name="T46" fmla="*/ 2147483647 w 406"/>
              <a:gd name="T47" fmla="*/ 2147483647 h 452"/>
              <a:gd name="T48" fmla="*/ 2147483647 w 406"/>
              <a:gd name="T49" fmla="*/ 2147483647 h 452"/>
              <a:gd name="T50" fmla="*/ 2147483647 w 406"/>
              <a:gd name="T51" fmla="*/ 2147483647 h 452"/>
              <a:gd name="T52" fmla="*/ 2147483647 w 406"/>
              <a:gd name="T53" fmla="*/ 2147483647 h 452"/>
              <a:gd name="T54" fmla="*/ 2147483647 w 406"/>
              <a:gd name="T55" fmla="*/ 2147483647 h 452"/>
              <a:gd name="T56" fmla="*/ 2147483647 w 406"/>
              <a:gd name="T57" fmla="*/ 2147483647 h 452"/>
              <a:gd name="T58" fmla="*/ 2147483647 w 406"/>
              <a:gd name="T59" fmla="*/ 2147483647 h 452"/>
              <a:gd name="T60" fmla="*/ 2147483647 w 406"/>
              <a:gd name="T61" fmla="*/ 2147483647 h 452"/>
              <a:gd name="T62" fmla="*/ 2147483647 w 406"/>
              <a:gd name="T63" fmla="*/ 2147483647 h 452"/>
              <a:gd name="T64" fmla="*/ 2147483647 w 406"/>
              <a:gd name="T65" fmla="*/ 2147483647 h 452"/>
              <a:gd name="T66" fmla="*/ 2147483647 w 406"/>
              <a:gd name="T67" fmla="*/ 2147483647 h 452"/>
              <a:gd name="T68" fmla="*/ 2147483647 w 406"/>
              <a:gd name="T69" fmla="*/ 2147483647 h 452"/>
              <a:gd name="T70" fmla="*/ 2147483647 w 406"/>
              <a:gd name="T71" fmla="*/ 2147483647 h 452"/>
              <a:gd name="T72" fmla="*/ 2147483647 w 406"/>
              <a:gd name="T73" fmla="*/ 2147483647 h 452"/>
              <a:gd name="T74" fmla="*/ 2147483647 w 406"/>
              <a:gd name="T75" fmla="*/ 2147483647 h 452"/>
              <a:gd name="T76" fmla="*/ 2147483647 w 406"/>
              <a:gd name="T77" fmla="*/ 2147483647 h 452"/>
              <a:gd name="T78" fmla="*/ 2147483647 w 406"/>
              <a:gd name="T79" fmla="*/ 2147483647 h 452"/>
              <a:gd name="T80" fmla="*/ 2147483647 w 406"/>
              <a:gd name="T81" fmla="*/ 2147483647 h 452"/>
              <a:gd name="T82" fmla="*/ 2147483647 w 406"/>
              <a:gd name="T83" fmla="*/ 2147483647 h 452"/>
              <a:gd name="T84" fmla="*/ 2147483647 w 406"/>
              <a:gd name="T85" fmla="*/ 2147483647 h 452"/>
              <a:gd name="T86" fmla="*/ 2147483647 w 406"/>
              <a:gd name="T87" fmla="*/ 2147483647 h 452"/>
              <a:gd name="T88" fmla="*/ 2147483647 w 406"/>
              <a:gd name="T89" fmla="*/ 0 h 45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06" h="452">
                <a:moveTo>
                  <a:pt x="46" y="0"/>
                </a:moveTo>
                <a:lnTo>
                  <a:pt x="376" y="4"/>
                </a:lnTo>
                <a:lnTo>
                  <a:pt x="372" y="18"/>
                </a:lnTo>
                <a:lnTo>
                  <a:pt x="374" y="26"/>
                </a:lnTo>
                <a:lnTo>
                  <a:pt x="384" y="52"/>
                </a:lnTo>
                <a:lnTo>
                  <a:pt x="398" y="66"/>
                </a:lnTo>
                <a:lnTo>
                  <a:pt x="406" y="82"/>
                </a:lnTo>
                <a:lnTo>
                  <a:pt x="402" y="94"/>
                </a:lnTo>
                <a:lnTo>
                  <a:pt x="386" y="104"/>
                </a:lnTo>
                <a:lnTo>
                  <a:pt x="378" y="114"/>
                </a:lnTo>
                <a:lnTo>
                  <a:pt x="372" y="138"/>
                </a:lnTo>
                <a:lnTo>
                  <a:pt x="374" y="160"/>
                </a:lnTo>
                <a:lnTo>
                  <a:pt x="382" y="166"/>
                </a:lnTo>
                <a:lnTo>
                  <a:pt x="386" y="176"/>
                </a:lnTo>
                <a:lnTo>
                  <a:pt x="388" y="180"/>
                </a:lnTo>
                <a:lnTo>
                  <a:pt x="386" y="190"/>
                </a:lnTo>
                <a:lnTo>
                  <a:pt x="378" y="202"/>
                </a:lnTo>
                <a:lnTo>
                  <a:pt x="354" y="218"/>
                </a:lnTo>
                <a:lnTo>
                  <a:pt x="340" y="222"/>
                </a:lnTo>
                <a:lnTo>
                  <a:pt x="322" y="232"/>
                </a:lnTo>
                <a:lnTo>
                  <a:pt x="324" y="236"/>
                </a:lnTo>
                <a:lnTo>
                  <a:pt x="316" y="248"/>
                </a:lnTo>
                <a:lnTo>
                  <a:pt x="316" y="254"/>
                </a:lnTo>
                <a:lnTo>
                  <a:pt x="322" y="274"/>
                </a:lnTo>
                <a:lnTo>
                  <a:pt x="320" y="284"/>
                </a:lnTo>
                <a:lnTo>
                  <a:pt x="310" y="284"/>
                </a:lnTo>
                <a:lnTo>
                  <a:pt x="304" y="282"/>
                </a:lnTo>
                <a:lnTo>
                  <a:pt x="300" y="278"/>
                </a:lnTo>
                <a:lnTo>
                  <a:pt x="300" y="264"/>
                </a:lnTo>
                <a:lnTo>
                  <a:pt x="306" y="250"/>
                </a:lnTo>
                <a:lnTo>
                  <a:pt x="310" y="236"/>
                </a:lnTo>
                <a:lnTo>
                  <a:pt x="282" y="242"/>
                </a:lnTo>
                <a:lnTo>
                  <a:pt x="256" y="240"/>
                </a:lnTo>
                <a:lnTo>
                  <a:pt x="246" y="244"/>
                </a:lnTo>
                <a:lnTo>
                  <a:pt x="246" y="256"/>
                </a:lnTo>
                <a:lnTo>
                  <a:pt x="260" y="270"/>
                </a:lnTo>
                <a:lnTo>
                  <a:pt x="262" y="276"/>
                </a:lnTo>
                <a:lnTo>
                  <a:pt x="266" y="284"/>
                </a:lnTo>
                <a:lnTo>
                  <a:pt x="264" y="292"/>
                </a:lnTo>
                <a:lnTo>
                  <a:pt x="258" y="306"/>
                </a:lnTo>
                <a:lnTo>
                  <a:pt x="248" y="314"/>
                </a:lnTo>
                <a:lnTo>
                  <a:pt x="222" y="312"/>
                </a:lnTo>
                <a:lnTo>
                  <a:pt x="208" y="316"/>
                </a:lnTo>
                <a:lnTo>
                  <a:pt x="202" y="320"/>
                </a:lnTo>
                <a:lnTo>
                  <a:pt x="196" y="346"/>
                </a:lnTo>
                <a:lnTo>
                  <a:pt x="196" y="362"/>
                </a:lnTo>
                <a:lnTo>
                  <a:pt x="190" y="378"/>
                </a:lnTo>
                <a:lnTo>
                  <a:pt x="184" y="372"/>
                </a:lnTo>
                <a:lnTo>
                  <a:pt x="168" y="370"/>
                </a:lnTo>
                <a:lnTo>
                  <a:pt x="158" y="360"/>
                </a:lnTo>
                <a:lnTo>
                  <a:pt x="154" y="356"/>
                </a:lnTo>
                <a:lnTo>
                  <a:pt x="150" y="348"/>
                </a:lnTo>
                <a:lnTo>
                  <a:pt x="148" y="344"/>
                </a:lnTo>
                <a:lnTo>
                  <a:pt x="136" y="342"/>
                </a:lnTo>
                <a:lnTo>
                  <a:pt x="132" y="344"/>
                </a:lnTo>
                <a:lnTo>
                  <a:pt x="128" y="350"/>
                </a:lnTo>
                <a:lnTo>
                  <a:pt x="128" y="360"/>
                </a:lnTo>
                <a:lnTo>
                  <a:pt x="130" y="372"/>
                </a:lnTo>
                <a:lnTo>
                  <a:pt x="142" y="386"/>
                </a:lnTo>
                <a:lnTo>
                  <a:pt x="162" y="396"/>
                </a:lnTo>
                <a:lnTo>
                  <a:pt x="168" y="394"/>
                </a:lnTo>
                <a:lnTo>
                  <a:pt x="174" y="396"/>
                </a:lnTo>
                <a:lnTo>
                  <a:pt x="186" y="392"/>
                </a:lnTo>
                <a:lnTo>
                  <a:pt x="196" y="396"/>
                </a:lnTo>
                <a:lnTo>
                  <a:pt x="208" y="396"/>
                </a:lnTo>
                <a:lnTo>
                  <a:pt x="214" y="398"/>
                </a:lnTo>
                <a:lnTo>
                  <a:pt x="216" y="402"/>
                </a:lnTo>
                <a:lnTo>
                  <a:pt x="220" y="414"/>
                </a:lnTo>
                <a:lnTo>
                  <a:pt x="212" y="424"/>
                </a:lnTo>
                <a:lnTo>
                  <a:pt x="204" y="432"/>
                </a:lnTo>
                <a:lnTo>
                  <a:pt x="198" y="434"/>
                </a:lnTo>
                <a:lnTo>
                  <a:pt x="186" y="434"/>
                </a:lnTo>
                <a:lnTo>
                  <a:pt x="174" y="432"/>
                </a:lnTo>
                <a:lnTo>
                  <a:pt x="158" y="416"/>
                </a:lnTo>
                <a:lnTo>
                  <a:pt x="146" y="412"/>
                </a:lnTo>
                <a:lnTo>
                  <a:pt x="116" y="434"/>
                </a:lnTo>
                <a:lnTo>
                  <a:pt x="112" y="442"/>
                </a:lnTo>
                <a:lnTo>
                  <a:pt x="114" y="450"/>
                </a:lnTo>
                <a:lnTo>
                  <a:pt x="116" y="452"/>
                </a:lnTo>
                <a:lnTo>
                  <a:pt x="0" y="452"/>
                </a:lnTo>
                <a:lnTo>
                  <a:pt x="6" y="442"/>
                </a:lnTo>
                <a:lnTo>
                  <a:pt x="12" y="444"/>
                </a:lnTo>
                <a:lnTo>
                  <a:pt x="16" y="432"/>
                </a:lnTo>
                <a:lnTo>
                  <a:pt x="24" y="432"/>
                </a:lnTo>
                <a:lnTo>
                  <a:pt x="28" y="430"/>
                </a:lnTo>
                <a:lnTo>
                  <a:pt x="24" y="428"/>
                </a:lnTo>
                <a:lnTo>
                  <a:pt x="20" y="422"/>
                </a:lnTo>
                <a:lnTo>
                  <a:pt x="24" y="416"/>
                </a:lnTo>
                <a:lnTo>
                  <a:pt x="20" y="408"/>
                </a:lnTo>
                <a:lnTo>
                  <a:pt x="16" y="402"/>
                </a:lnTo>
                <a:lnTo>
                  <a:pt x="22" y="398"/>
                </a:lnTo>
                <a:lnTo>
                  <a:pt x="16" y="392"/>
                </a:lnTo>
                <a:lnTo>
                  <a:pt x="22" y="380"/>
                </a:lnTo>
                <a:lnTo>
                  <a:pt x="28" y="386"/>
                </a:lnTo>
                <a:lnTo>
                  <a:pt x="32" y="384"/>
                </a:lnTo>
                <a:lnTo>
                  <a:pt x="34" y="372"/>
                </a:lnTo>
                <a:lnTo>
                  <a:pt x="40" y="366"/>
                </a:lnTo>
                <a:lnTo>
                  <a:pt x="34" y="360"/>
                </a:lnTo>
                <a:lnTo>
                  <a:pt x="38" y="348"/>
                </a:lnTo>
                <a:lnTo>
                  <a:pt x="30" y="344"/>
                </a:lnTo>
                <a:lnTo>
                  <a:pt x="26" y="340"/>
                </a:lnTo>
                <a:lnTo>
                  <a:pt x="28" y="338"/>
                </a:lnTo>
                <a:lnTo>
                  <a:pt x="32" y="340"/>
                </a:lnTo>
                <a:lnTo>
                  <a:pt x="40" y="336"/>
                </a:lnTo>
                <a:lnTo>
                  <a:pt x="34" y="330"/>
                </a:lnTo>
                <a:lnTo>
                  <a:pt x="38" y="326"/>
                </a:lnTo>
                <a:lnTo>
                  <a:pt x="30" y="326"/>
                </a:lnTo>
                <a:lnTo>
                  <a:pt x="30" y="324"/>
                </a:lnTo>
                <a:lnTo>
                  <a:pt x="30" y="316"/>
                </a:lnTo>
                <a:lnTo>
                  <a:pt x="28" y="312"/>
                </a:lnTo>
                <a:lnTo>
                  <a:pt x="30" y="308"/>
                </a:lnTo>
                <a:lnTo>
                  <a:pt x="30" y="300"/>
                </a:lnTo>
                <a:lnTo>
                  <a:pt x="32" y="298"/>
                </a:lnTo>
                <a:lnTo>
                  <a:pt x="38" y="302"/>
                </a:lnTo>
                <a:lnTo>
                  <a:pt x="38" y="308"/>
                </a:lnTo>
                <a:lnTo>
                  <a:pt x="42" y="306"/>
                </a:lnTo>
                <a:lnTo>
                  <a:pt x="40" y="300"/>
                </a:lnTo>
                <a:lnTo>
                  <a:pt x="40" y="292"/>
                </a:lnTo>
                <a:lnTo>
                  <a:pt x="38" y="286"/>
                </a:lnTo>
                <a:lnTo>
                  <a:pt x="40" y="286"/>
                </a:lnTo>
                <a:lnTo>
                  <a:pt x="44" y="288"/>
                </a:lnTo>
                <a:lnTo>
                  <a:pt x="46" y="286"/>
                </a:lnTo>
                <a:lnTo>
                  <a:pt x="44" y="282"/>
                </a:lnTo>
                <a:lnTo>
                  <a:pt x="38" y="280"/>
                </a:lnTo>
                <a:lnTo>
                  <a:pt x="40" y="278"/>
                </a:lnTo>
                <a:lnTo>
                  <a:pt x="46" y="278"/>
                </a:lnTo>
                <a:lnTo>
                  <a:pt x="44" y="274"/>
                </a:lnTo>
                <a:lnTo>
                  <a:pt x="46" y="270"/>
                </a:lnTo>
                <a:lnTo>
                  <a:pt x="44" y="266"/>
                </a:lnTo>
                <a:lnTo>
                  <a:pt x="82" y="266"/>
                </a:lnTo>
                <a:lnTo>
                  <a:pt x="82" y="166"/>
                </a:lnTo>
                <a:lnTo>
                  <a:pt x="82" y="150"/>
                </a:lnTo>
                <a:lnTo>
                  <a:pt x="44" y="150"/>
                </a:lnTo>
                <a:lnTo>
                  <a:pt x="46" y="0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2000" b="1">
              <a:effectLst>
                <a:glow rad="127000">
                  <a:schemeClr val="bg1"/>
                </a:glow>
              </a:effectLst>
            </a:endParaRPr>
          </a:p>
        </p:txBody>
      </p:sp>
      <p:grpSp>
        <p:nvGrpSpPr>
          <p:cNvPr id="479" name="Group 389">
            <a:extLst>
              <a:ext uri="{FF2B5EF4-FFF2-40B4-BE49-F238E27FC236}">
                <a16:creationId xmlns:a16="http://schemas.microsoft.com/office/drawing/2014/main" id="{F3633440-1FED-FDA7-AF8C-FA62D6C6F793}"/>
              </a:ext>
            </a:extLst>
          </p:cNvPr>
          <p:cNvGrpSpPr>
            <a:grpSpLocks/>
          </p:cNvGrpSpPr>
          <p:nvPr/>
        </p:nvGrpSpPr>
        <p:grpSpPr bwMode="auto">
          <a:xfrm>
            <a:off x="2922367" y="826328"/>
            <a:ext cx="6761524" cy="5840381"/>
            <a:chOff x="1195" y="668"/>
            <a:chExt cx="3656" cy="3273"/>
          </a:xfrm>
          <a:noFill/>
        </p:grpSpPr>
        <p:sp>
          <p:nvSpPr>
            <p:cNvPr id="480" name="Rectangle 390">
              <a:extLst>
                <a:ext uri="{FF2B5EF4-FFF2-40B4-BE49-F238E27FC236}">
                  <a16:creationId xmlns:a16="http://schemas.microsoft.com/office/drawing/2014/main" id="{04711771-2D33-D328-50AE-84DBC4B73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3363"/>
              <a:ext cx="21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Calhoun</a:t>
              </a:r>
            </a:p>
          </p:txBody>
        </p:sp>
        <p:sp>
          <p:nvSpPr>
            <p:cNvPr id="481" name="Rectangle 391">
              <a:extLst>
                <a:ext uri="{FF2B5EF4-FFF2-40B4-BE49-F238E27FC236}">
                  <a16:creationId xmlns:a16="http://schemas.microsoft.com/office/drawing/2014/main" id="{D7357FDA-0615-0220-610E-E0A433E13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3544"/>
              <a:ext cx="19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Bradley</a:t>
              </a:r>
            </a:p>
          </p:txBody>
        </p:sp>
        <p:sp>
          <p:nvSpPr>
            <p:cNvPr id="482" name="Rectangle 392">
              <a:extLst>
                <a:ext uri="{FF2B5EF4-FFF2-40B4-BE49-F238E27FC236}">
                  <a16:creationId xmlns:a16="http://schemas.microsoft.com/office/drawing/2014/main" id="{32DB0B65-8906-9987-7D38-A40E7CCBC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3373"/>
              <a:ext cx="236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Ouachita</a:t>
              </a:r>
            </a:p>
          </p:txBody>
        </p:sp>
        <p:sp>
          <p:nvSpPr>
            <p:cNvPr id="483" name="Rectangle 393">
              <a:extLst>
                <a:ext uri="{FF2B5EF4-FFF2-40B4-BE49-F238E27FC236}">
                  <a16:creationId xmlns:a16="http://schemas.microsoft.com/office/drawing/2014/main" id="{653CDD0D-EDC2-021F-FEAA-1DEFFCF69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3813"/>
              <a:ext cx="15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Union</a:t>
              </a:r>
            </a:p>
          </p:txBody>
        </p:sp>
        <p:sp>
          <p:nvSpPr>
            <p:cNvPr id="484" name="Rectangle 394">
              <a:extLst>
                <a:ext uri="{FF2B5EF4-FFF2-40B4-BE49-F238E27FC236}">
                  <a16:creationId xmlns:a16="http://schemas.microsoft.com/office/drawing/2014/main" id="{4BE56AE8-9F86-46F3-FCF6-BED06C010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3764"/>
              <a:ext cx="24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Columbia</a:t>
              </a:r>
            </a:p>
          </p:txBody>
        </p:sp>
        <p:sp>
          <p:nvSpPr>
            <p:cNvPr id="485" name="Rectangle 395">
              <a:extLst>
                <a:ext uri="{FF2B5EF4-FFF2-40B4-BE49-F238E27FC236}">
                  <a16:creationId xmlns:a16="http://schemas.microsoft.com/office/drawing/2014/main" id="{4E1503BA-1DF0-3028-E4B7-92DC740E6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668"/>
              <a:ext cx="174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Carroll</a:t>
              </a:r>
            </a:p>
          </p:txBody>
        </p:sp>
        <p:sp>
          <p:nvSpPr>
            <p:cNvPr id="486" name="Rectangle 396">
              <a:extLst>
                <a:ext uri="{FF2B5EF4-FFF2-40B4-BE49-F238E27FC236}">
                  <a16:creationId xmlns:a16="http://schemas.microsoft.com/office/drawing/2014/main" id="{BD8CD936-27AE-42BF-FBAC-B9A08AA2B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494"/>
              <a:ext cx="113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Polk</a:t>
              </a:r>
            </a:p>
          </p:txBody>
        </p:sp>
        <p:sp>
          <p:nvSpPr>
            <p:cNvPr id="487" name="Rectangle 397">
              <a:extLst>
                <a:ext uri="{FF2B5EF4-FFF2-40B4-BE49-F238E27FC236}">
                  <a16:creationId xmlns:a16="http://schemas.microsoft.com/office/drawing/2014/main" id="{5F733DEA-4049-ED6E-258D-D36BB0E36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773"/>
              <a:ext cx="15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White</a:t>
              </a:r>
            </a:p>
          </p:txBody>
        </p:sp>
        <p:sp>
          <p:nvSpPr>
            <p:cNvPr id="488" name="Rectangle 398">
              <a:extLst>
                <a:ext uri="{FF2B5EF4-FFF2-40B4-BE49-F238E27FC236}">
                  <a16:creationId xmlns:a16="http://schemas.microsoft.com/office/drawing/2014/main" id="{02EB874D-5801-944A-C7F2-0134151AA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2948"/>
              <a:ext cx="15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Sevier</a:t>
              </a:r>
            </a:p>
          </p:txBody>
        </p:sp>
        <p:sp>
          <p:nvSpPr>
            <p:cNvPr id="489" name="Rectangle 399">
              <a:extLst>
                <a:ext uri="{FF2B5EF4-FFF2-40B4-BE49-F238E27FC236}">
                  <a16:creationId xmlns:a16="http://schemas.microsoft.com/office/drawing/2014/main" id="{C1989F94-C351-3AA6-05AC-320847F5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2729"/>
              <a:ext cx="207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Howard</a:t>
              </a:r>
            </a:p>
          </p:txBody>
        </p:sp>
        <p:sp>
          <p:nvSpPr>
            <p:cNvPr id="490" name="Rectangle 400">
              <a:extLst>
                <a:ext uri="{FF2B5EF4-FFF2-40B4-BE49-F238E27FC236}">
                  <a16:creationId xmlns:a16="http://schemas.microsoft.com/office/drawing/2014/main" id="{7BE54356-C1E1-447C-D375-C726115A8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2413"/>
              <a:ext cx="20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Garland</a:t>
              </a:r>
            </a:p>
          </p:txBody>
        </p:sp>
        <p:sp>
          <p:nvSpPr>
            <p:cNvPr id="491" name="Rectangle 401">
              <a:extLst>
                <a:ext uri="{FF2B5EF4-FFF2-40B4-BE49-F238E27FC236}">
                  <a16:creationId xmlns:a16="http://schemas.microsoft.com/office/drawing/2014/main" id="{A3167759-9611-3490-ACD0-F7C92ACE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928"/>
              <a:ext cx="12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Izard</a:t>
              </a:r>
            </a:p>
          </p:txBody>
        </p:sp>
        <p:sp>
          <p:nvSpPr>
            <p:cNvPr id="492" name="Rectangle 402">
              <a:extLst>
                <a:ext uri="{FF2B5EF4-FFF2-40B4-BE49-F238E27FC236}">
                  <a16:creationId xmlns:a16="http://schemas.microsoft.com/office/drawing/2014/main" id="{85E9BF61-C002-A86C-745A-4F0E93F3A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925"/>
              <a:ext cx="151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Sharp</a:t>
              </a:r>
            </a:p>
          </p:txBody>
        </p:sp>
        <p:sp>
          <p:nvSpPr>
            <p:cNvPr id="493" name="Rectangle 403">
              <a:extLst>
                <a:ext uri="{FF2B5EF4-FFF2-40B4-BE49-F238E27FC236}">
                  <a16:creationId xmlns:a16="http://schemas.microsoft.com/office/drawing/2014/main" id="{1A75AD46-9E32-6455-E2DF-00EF3FB28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724"/>
              <a:ext cx="17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Baxter</a:t>
              </a:r>
            </a:p>
          </p:txBody>
        </p:sp>
        <p:sp>
          <p:nvSpPr>
            <p:cNvPr id="494" name="Rectangle 404">
              <a:extLst>
                <a:ext uri="{FF2B5EF4-FFF2-40B4-BE49-F238E27FC236}">
                  <a16:creationId xmlns:a16="http://schemas.microsoft.com/office/drawing/2014/main" id="{EDCE79C7-4344-A28C-CC18-6360FA0B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1208"/>
              <a:ext cx="15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Stone</a:t>
              </a:r>
            </a:p>
          </p:txBody>
        </p:sp>
        <p:sp>
          <p:nvSpPr>
            <p:cNvPr id="495" name="Rectangle 405">
              <a:extLst>
                <a:ext uri="{FF2B5EF4-FFF2-40B4-BE49-F238E27FC236}">
                  <a16:creationId xmlns:a16="http://schemas.microsoft.com/office/drawing/2014/main" id="{878B8A9A-8BF3-2DDA-AF08-CEBB8BD0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016"/>
              <a:ext cx="24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Lawrence</a:t>
              </a:r>
            </a:p>
          </p:txBody>
        </p:sp>
        <p:sp>
          <p:nvSpPr>
            <p:cNvPr id="496" name="Rectangle 406">
              <a:extLst>
                <a:ext uri="{FF2B5EF4-FFF2-40B4-BE49-F238E27FC236}">
                  <a16:creationId xmlns:a16="http://schemas.microsoft.com/office/drawing/2014/main" id="{97E3049E-DC4C-C240-EDA0-432E36254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693"/>
              <a:ext cx="251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01600">
                      <a:schemeClr val="bg1"/>
                    </a:glow>
                    <a:outerShdw blurRad="50800" dist="38100" dir="5400000" algn="t" rotWithShape="0">
                      <a:schemeClr val="bg1">
                        <a:alpha val="40000"/>
                      </a:schemeClr>
                    </a:outerShdw>
                  </a:effectLst>
                </a:rPr>
                <a:t>Randolph</a:t>
              </a:r>
            </a:p>
          </p:txBody>
        </p:sp>
        <p:sp>
          <p:nvSpPr>
            <p:cNvPr id="497" name="Rectangle 407">
              <a:extLst>
                <a:ext uri="{FF2B5EF4-FFF2-40B4-BE49-F238E27FC236}">
                  <a16:creationId xmlns:a16="http://schemas.microsoft.com/office/drawing/2014/main" id="{B0BB3C82-01FD-12BA-033B-4CC02000D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3036"/>
              <a:ext cx="18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Lincoln</a:t>
              </a:r>
            </a:p>
          </p:txBody>
        </p:sp>
        <p:sp>
          <p:nvSpPr>
            <p:cNvPr id="498" name="Rectangle 408">
              <a:extLst>
                <a:ext uri="{FF2B5EF4-FFF2-40B4-BE49-F238E27FC236}">
                  <a16:creationId xmlns:a16="http://schemas.microsoft.com/office/drawing/2014/main" id="{9C947738-6368-1844-3432-C092D8F34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3065"/>
              <a:ext cx="25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Cleveland</a:t>
              </a:r>
            </a:p>
          </p:txBody>
        </p:sp>
        <p:sp>
          <p:nvSpPr>
            <p:cNvPr id="499" name="Rectangle 409">
              <a:extLst>
                <a:ext uri="{FF2B5EF4-FFF2-40B4-BE49-F238E27FC236}">
                  <a16:creationId xmlns:a16="http://schemas.microsoft.com/office/drawing/2014/main" id="{8A36D882-7168-AEE8-1123-2DE4E1794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3174"/>
              <a:ext cx="16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Desha</a:t>
              </a:r>
            </a:p>
          </p:txBody>
        </p:sp>
        <p:sp>
          <p:nvSpPr>
            <p:cNvPr id="500" name="Rectangle 410">
              <a:extLst>
                <a:ext uri="{FF2B5EF4-FFF2-40B4-BE49-F238E27FC236}">
                  <a16:creationId xmlns:a16="http://schemas.microsoft.com/office/drawing/2014/main" id="{9ADAC3FC-8B64-DFDF-CE32-CBC3FD335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205"/>
              <a:ext cx="172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Prairie</a:t>
              </a:r>
            </a:p>
          </p:txBody>
        </p:sp>
        <p:sp>
          <p:nvSpPr>
            <p:cNvPr id="501" name="Rectangle 411">
              <a:extLst>
                <a:ext uri="{FF2B5EF4-FFF2-40B4-BE49-F238E27FC236}">
                  <a16:creationId xmlns:a16="http://schemas.microsoft.com/office/drawing/2014/main" id="{8F399C0E-47DC-112B-8DD9-584688C7C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2369"/>
              <a:ext cx="21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Monroe</a:t>
              </a:r>
            </a:p>
          </p:txBody>
        </p:sp>
        <p:sp>
          <p:nvSpPr>
            <p:cNvPr id="502" name="Rectangle 412">
              <a:extLst>
                <a:ext uri="{FF2B5EF4-FFF2-40B4-BE49-F238E27FC236}">
                  <a16:creationId xmlns:a16="http://schemas.microsoft.com/office/drawing/2014/main" id="{2239F1CD-1020-AC46-9D8C-38A3A32DA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1848"/>
              <a:ext cx="227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Faulkner</a:t>
              </a:r>
            </a:p>
          </p:txBody>
        </p:sp>
        <p:sp>
          <p:nvSpPr>
            <p:cNvPr id="503" name="Rectangle 413">
              <a:extLst>
                <a:ext uri="{FF2B5EF4-FFF2-40B4-BE49-F238E27FC236}">
                  <a16:creationId xmlns:a16="http://schemas.microsoft.com/office/drawing/2014/main" id="{716B65B3-5A43-4419-856F-665E5CC5B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1762"/>
              <a:ext cx="20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Conway</a:t>
              </a:r>
            </a:p>
          </p:txBody>
        </p:sp>
        <p:sp>
          <p:nvSpPr>
            <p:cNvPr id="504" name="Rectangle 414">
              <a:extLst>
                <a:ext uri="{FF2B5EF4-FFF2-40B4-BE49-F238E27FC236}">
                  <a16:creationId xmlns:a16="http://schemas.microsoft.com/office/drawing/2014/main" id="{D5E1A8CA-6650-F38C-3EB1-D0DBEA995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707"/>
              <a:ext cx="18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Benton</a:t>
              </a:r>
            </a:p>
          </p:txBody>
        </p:sp>
        <p:sp>
          <p:nvSpPr>
            <p:cNvPr id="505" name="Rectangle 415">
              <a:extLst>
                <a:ext uri="{FF2B5EF4-FFF2-40B4-BE49-F238E27FC236}">
                  <a16:creationId xmlns:a16="http://schemas.microsoft.com/office/drawing/2014/main" id="{EAAD165A-C2A4-75A1-5C30-CA6009532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082"/>
              <a:ext cx="94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Yell</a:t>
              </a:r>
            </a:p>
          </p:txBody>
        </p:sp>
        <p:sp>
          <p:nvSpPr>
            <p:cNvPr id="506" name="Rectangle 416">
              <a:extLst>
                <a:ext uri="{FF2B5EF4-FFF2-40B4-BE49-F238E27FC236}">
                  <a16:creationId xmlns:a16="http://schemas.microsoft.com/office/drawing/2014/main" id="{D972A790-59B1-C1CA-CC5D-9A82D56E8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2681"/>
              <a:ext cx="287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Hot  Spring</a:t>
              </a:r>
            </a:p>
          </p:txBody>
        </p:sp>
        <p:sp>
          <p:nvSpPr>
            <p:cNvPr id="507" name="Rectangle 417">
              <a:extLst>
                <a:ext uri="{FF2B5EF4-FFF2-40B4-BE49-F238E27FC236}">
                  <a16:creationId xmlns:a16="http://schemas.microsoft.com/office/drawing/2014/main" id="{0A188355-1790-2072-5997-CB65DBA1A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3656"/>
              <a:ext cx="15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Miller</a:t>
              </a:r>
            </a:p>
          </p:txBody>
        </p:sp>
        <p:sp>
          <p:nvSpPr>
            <p:cNvPr id="508" name="Rectangle 418">
              <a:extLst>
                <a:ext uri="{FF2B5EF4-FFF2-40B4-BE49-F238E27FC236}">
                  <a16:creationId xmlns:a16="http://schemas.microsoft.com/office/drawing/2014/main" id="{D7C1AC58-C039-F2FA-2B03-B0F42E33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3285"/>
              <a:ext cx="28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Little River</a:t>
              </a:r>
            </a:p>
          </p:txBody>
        </p:sp>
        <p:sp>
          <p:nvSpPr>
            <p:cNvPr id="509" name="Rectangle 419">
              <a:extLst>
                <a:ext uri="{FF2B5EF4-FFF2-40B4-BE49-F238E27FC236}">
                  <a16:creationId xmlns:a16="http://schemas.microsoft.com/office/drawing/2014/main" id="{C8A12925-66C5-FC48-56D2-5E93E8698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3290"/>
              <a:ext cx="29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Hempstead</a:t>
              </a:r>
            </a:p>
          </p:txBody>
        </p:sp>
        <p:sp>
          <p:nvSpPr>
            <p:cNvPr id="510" name="Rectangle 420">
              <a:extLst>
                <a:ext uri="{FF2B5EF4-FFF2-40B4-BE49-F238E27FC236}">
                  <a16:creationId xmlns:a16="http://schemas.microsoft.com/office/drawing/2014/main" id="{D92BB778-E433-4AAA-1DA9-9527241D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685"/>
              <a:ext cx="164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Chicot</a:t>
              </a:r>
            </a:p>
          </p:txBody>
        </p:sp>
        <p:sp>
          <p:nvSpPr>
            <p:cNvPr id="511" name="Rectangle 421">
              <a:extLst>
                <a:ext uri="{FF2B5EF4-FFF2-40B4-BE49-F238E27FC236}">
                  <a16:creationId xmlns:a16="http://schemas.microsoft.com/office/drawing/2014/main" id="{039A5ACD-2497-148A-3D08-138E5C587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642"/>
              <a:ext cx="23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Jefferson</a:t>
              </a:r>
            </a:p>
          </p:txBody>
        </p:sp>
        <p:sp>
          <p:nvSpPr>
            <p:cNvPr id="192" name="Rectangle 422">
              <a:extLst>
                <a:ext uri="{FF2B5EF4-FFF2-40B4-BE49-F238E27FC236}">
                  <a16:creationId xmlns:a16="http://schemas.microsoft.com/office/drawing/2014/main" id="{AE1D5F8B-0DD8-D649-D7CB-CE89FBAD9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2664"/>
              <a:ext cx="237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Arkansas</a:t>
              </a:r>
            </a:p>
          </p:txBody>
        </p:sp>
        <p:sp>
          <p:nvSpPr>
            <p:cNvPr id="193" name="Rectangle 423">
              <a:extLst>
                <a:ext uri="{FF2B5EF4-FFF2-40B4-BE49-F238E27FC236}">
                  <a16:creationId xmlns:a16="http://schemas.microsoft.com/office/drawing/2014/main" id="{A5952B9E-50AB-4826-98F9-7BECF94FB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442"/>
              <a:ext cx="18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Phillips</a:t>
              </a:r>
            </a:p>
          </p:txBody>
        </p:sp>
        <p:sp>
          <p:nvSpPr>
            <p:cNvPr id="194" name="Rectangle 424">
              <a:extLst>
                <a:ext uri="{FF2B5EF4-FFF2-40B4-BE49-F238E27FC236}">
                  <a16:creationId xmlns:a16="http://schemas.microsoft.com/office/drawing/2014/main" id="{69A7B685-DA18-52F0-EF41-C3CDD4AC7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1828"/>
              <a:ext cx="254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Woodruff</a:t>
              </a:r>
            </a:p>
          </p:txBody>
        </p:sp>
        <p:sp>
          <p:nvSpPr>
            <p:cNvPr id="195" name="Rectangle 425">
              <a:extLst>
                <a:ext uri="{FF2B5EF4-FFF2-40B4-BE49-F238E27FC236}">
                  <a16:creationId xmlns:a16="http://schemas.microsoft.com/office/drawing/2014/main" id="{79340533-5DF2-BCE3-0A83-2BF359C3F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1808"/>
              <a:ext cx="27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Crittenden</a:t>
              </a:r>
            </a:p>
          </p:txBody>
        </p:sp>
        <p:sp>
          <p:nvSpPr>
            <p:cNvPr id="196" name="Rectangle 426">
              <a:extLst>
                <a:ext uri="{FF2B5EF4-FFF2-40B4-BE49-F238E27FC236}">
                  <a16:creationId xmlns:a16="http://schemas.microsoft.com/office/drawing/2014/main" id="{BB12248A-C42D-C9E9-FA22-D647C6183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1229"/>
              <a:ext cx="28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Mississippi</a:t>
              </a:r>
            </a:p>
          </p:txBody>
        </p:sp>
        <p:sp>
          <p:nvSpPr>
            <p:cNvPr id="197" name="Rectangle 427">
              <a:extLst>
                <a:ext uri="{FF2B5EF4-FFF2-40B4-BE49-F238E27FC236}">
                  <a16:creationId xmlns:a16="http://schemas.microsoft.com/office/drawing/2014/main" id="{72C685BF-D74F-AFBF-65E7-79791779B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1281"/>
              <a:ext cx="37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Independence</a:t>
              </a:r>
            </a:p>
          </p:txBody>
        </p:sp>
        <p:sp>
          <p:nvSpPr>
            <p:cNvPr id="198" name="Rectangle 428">
              <a:extLst>
                <a:ext uri="{FF2B5EF4-FFF2-40B4-BE49-F238E27FC236}">
                  <a16:creationId xmlns:a16="http://schemas.microsoft.com/office/drawing/2014/main" id="{EB038385-11F9-7871-A868-EB216BC9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1454"/>
              <a:ext cx="201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Jackson</a:t>
              </a:r>
            </a:p>
          </p:txBody>
        </p:sp>
        <p:sp>
          <p:nvSpPr>
            <p:cNvPr id="199" name="Rectangle 429">
              <a:extLst>
                <a:ext uri="{FF2B5EF4-FFF2-40B4-BE49-F238E27FC236}">
                  <a16:creationId xmlns:a16="http://schemas.microsoft.com/office/drawing/2014/main" id="{0126E0D2-E34A-0677-ACFC-25B0ADB61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1425"/>
              <a:ext cx="211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Franklin</a:t>
              </a:r>
            </a:p>
          </p:txBody>
        </p:sp>
        <p:sp>
          <p:nvSpPr>
            <p:cNvPr id="200" name="Rectangle 430">
              <a:extLst>
                <a:ext uri="{FF2B5EF4-FFF2-40B4-BE49-F238E27FC236}">
                  <a16:creationId xmlns:a16="http://schemas.microsoft.com/office/drawing/2014/main" id="{0C6647C6-EBF8-6CAE-8354-917EE8BA9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1430"/>
              <a:ext cx="244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Crawford</a:t>
              </a:r>
            </a:p>
          </p:txBody>
        </p:sp>
        <p:sp>
          <p:nvSpPr>
            <p:cNvPr id="201" name="Rectangle 431">
              <a:extLst>
                <a:ext uri="{FF2B5EF4-FFF2-40B4-BE49-F238E27FC236}">
                  <a16:creationId xmlns:a16="http://schemas.microsoft.com/office/drawing/2014/main" id="{F112695F-9042-231F-616F-5D4EA21B4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837"/>
              <a:ext cx="192" cy="7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2700"/>
            </a:effec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Marion</a:t>
              </a:r>
            </a:p>
          </p:txBody>
        </p:sp>
        <p:sp>
          <p:nvSpPr>
            <p:cNvPr id="202" name="Rectangle 432">
              <a:extLst>
                <a:ext uri="{FF2B5EF4-FFF2-40B4-BE49-F238E27FC236}">
                  <a16:creationId xmlns:a16="http://schemas.microsoft.com/office/drawing/2014/main" id="{E4984AD6-E80C-61BE-6063-31DB3945C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678"/>
              <a:ext cx="167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Fulton</a:t>
              </a:r>
            </a:p>
          </p:txBody>
        </p:sp>
        <p:sp>
          <p:nvSpPr>
            <p:cNvPr id="203" name="Rectangle 433">
              <a:extLst>
                <a:ext uri="{FF2B5EF4-FFF2-40B4-BE49-F238E27FC236}">
                  <a16:creationId xmlns:a16="http://schemas.microsoft.com/office/drawing/2014/main" id="{B1FDD78C-4C0E-E552-0301-166E2DC28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693"/>
              <a:ext cx="10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Clay</a:t>
              </a:r>
            </a:p>
          </p:txBody>
        </p:sp>
        <p:sp>
          <p:nvSpPr>
            <p:cNvPr id="204" name="Rectangle 434">
              <a:extLst>
                <a:ext uri="{FF2B5EF4-FFF2-40B4-BE49-F238E27FC236}">
                  <a16:creationId xmlns:a16="http://schemas.microsoft.com/office/drawing/2014/main" id="{45DF795B-60EC-33B0-0915-6102E983E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699"/>
              <a:ext cx="167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Boone</a:t>
              </a:r>
            </a:p>
          </p:txBody>
        </p:sp>
        <p:sp>
          <p:nvSpPr>
            <p:cNvPr id="205" name="Rectangle 435">
              <a:extLst>
                <a:ext uri="{FF2B5EF4-FFF2-40B4-BE49-F238E27FC236}">
                  <a16:creationId xmlns:a16="http://schemas.microsoft.com/office/drawing/2014/main" id="{82BF1EA5-6348-29F8-EB46-142BD4294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060"/>
              <a:ext cx="22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Madison</a:t>
              </a:r>
            </a:p>
          </p:txBody>
        </p:sp>
        <p:sp>
          <p:nvSpPr>
            <p:cNvPr id="206" name="Rectangle 436">
              <a:extLst>
                <a:ext uri="{FF2B5EF4-FFF2-40B4-BE49-F238E27FC236}">
                  <a16:creationId xmlns:a16="http://schemas.microsoft.com/office/drawing/2014/main" id="{6043935C-E17E-C5D1-55FD-850A10ABE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929"/>
              <a:ext cx="19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Greene</a:t>
              </a:r>
            </a:p>
          </p:txBody>
        </p:sp>
        <p:sp>
          <p:nvSpPr>
            <p:cNvPr id="207" name="Rectangle 437">
              <a:extLst>
                <a:ext uri="{FF2B5EF4-FFF2-40B4-BE49-F238E27FC236}">
                  <a16:creationId xmlns:a16="http://schemas.microsoft.com/office/drawing/2014/main" id="{2BAC4134-639C-3C15-04A2-882D09C3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1081"/>
              <a:ext cx="31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Washington</a:t>
              </a:r>
            </a:p>
          </p:txBody>
        </p:sp>
        <p:sp>
          <p:nvSpPr>
            <p:cNvPr id="208" name="Rectangle 438">
              <a:extLst>
                <a:ext uri="{FF2B5EF4-FFF2-40B4-BE49-F238E27FC236}">
                  <a16:creationId xmlns:a16="http://schemas.microsoft.com/office/drawing/2014/main" id="{EF37AC86-1E58-CF50-5C35-78FE832CC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" y="1111"/>
              <a:ext cx="20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Newton</a:t>
              </a:r>
            </a:p>
          </p:txBody>
        </p:sp>
        <p:sp>
          <p:nvSpPr>
            <p:cNvPr id="209" name="Rectangle 439">
              <a:extLst>
                <a:ext uri="{FF2B5EF4-FFF2-40B4-BE49-F238E27FC236}">
                  <a16:creationId xmlns:a16="http://schemas.microsoft.com/office/drawing/2014/main" id="{66AF32D2-3A91-AED1-33A0-1B753F315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122"/>
              <a:ext cx="17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Searcy</a:t>
              </a:r>
            </a:p>
          </p:txBody>
        </p:sp>
        <p:sp>
          <p:nvSpPr>
            <p:cNvPr id="210" name="Rectangle 440">
              <a:extLst>
                <a:ext uri="{FF2B5EF4-FFF2-40B4-BE49-F238E27FC236}">
                  <a16:creationId xmlns:a16="http://schemas.microsoft.com/office/drawing/2014/main" id="{BC329034-3F51-800B-D7BB-0D1FBC5BE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1449"/>
              <a:ext cx="272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Van Buren</a:t>
              </a:r>
            </a:p>
          </p:txBody>
        </p:sp>
        <p:sp>
          <p:nvSpPr>
            <p:cNvPr id="211" name="Rectangle 441">
              <a:extLst>
                <a:ext uri="{FF2B5EF4-FFF2-40B4-BE49-F238E27FC236}">
                  <a16:creationId xmlns:a16="http://schemas.microsoft.com/office/drawing/2014/main" id="{8B94F019-401B-3E06-F352-51E0F6742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1448"/>
              <a:ext cx="21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Johnson</a:t>
              </a:r>
            </a:p>
          </p:txBody>
        </p:sp>
        <p:sp>
          <p:nvSpPr>
            <p:cNvPr id="212" name="Rectangle 442">
              <a:extLst>
                <a:ext uri="{FF2B5EF4-FFF2-40B4-BE49-F238E27FC236}">
                  <a16:creationId xmlns:a16="http://schemas.microsoft.com/office/drawing/2014/main" id="{C44A157B-B106-FF21-42EE-764D40A6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1556"/>
              <a:ext cx="132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Pope</a:t>
              </a:r>
            </a:p>
          </p:txBody>
        </p:sp>
        <p:sp>
          <p:nvSpPr>
            <p:cNvPr id="213" name="Rectangle 443">
              <a:extLst>
                <a:ext uri="{FF2B5EF4-FFF2-40B4-BE49-F238E27FC236}">
                  <a16:creationId xmlns:a16="http://schemas.microsoft.com/office/drawing/2014/main" id="{0BA6D64C-8FAF-C4CC-9ECB-61C118197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1470"/>
              <a:ext cx="23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Cleburne</a:t>
              </a:r>
            </a:p>
          </p:txBody>
        </p:sp>
        <p:sp>
          <p:nvSpPr>
            <p:cNvPr id="214" name="Rectangle 444">
              <a:extLst>
                <a:ext uri="{FF2B5EF4-FFF2-40B4-BE49-F238E27FC236}">
                  <a16:creationId xmlns:a16="http://schemas.microsoft.com/office/drawing/2014/main" id="{FBB24696-7367-A59C-DBBB-D63464886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" y="1506"/>
              <a:ext cx="216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Poinsett</a:t>
              </a:r>
            </a:p>
          </p:txBody>
        </p:sp>
        <p:sp>
          <p:nvSpPr>
            <p:cNvPr id="215" name="Rectangle 445">
              <a:extLst>
                <a:ext uri="{FF2B5EF4-FFF2-40B4-BE49-F238E27FC236}">
                  <a16:creationId xmlns:a16="http://schemas.microsoft.com/office/drawing/2014/main" id="{ED0660C0-D4EA-B917-FE44-1C0BAA138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1837"/>
              <a:ext cx="253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Sebastian</a:t>
              </a:r>
            </a:p>
          </p:txBody>
        </p:sp>
        <p:sp>
          <p:nvSpPr>
            <p:cNvPr id="216" name="Rectangle 446">
              <a:extLst>
                <a:ext uri="{FF2B5EF4-FFF2-40B4-BE49-F238E27FC236}">
                  <a16:creationId xmlns:a16="http://schemas.microsoft.com/office/drawing/2014/main" id="{659D642E-E545-A1B5-7FB5-15C92854C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1727"/>
              <a:ext cx="14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Cross</a:t>
              </a:r>
            </a:p>
          </p:txBody>
        </p:sp>
        <p:sp>
          <p:nvSpPr>
            <p:cNvPr id="217" name="Rectangle 447">
              <a:extLst>
                <a:ext uri="{FF2B5EF4-FFF2-40B4-BE49-F238E27FC236}">
                  <a16:creationId xmlns:a16="http://schemas.microsoft.com/office/drawing/2014/main" id="{9EA9951D-44E4-670B-5291-C33BE4981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5"/>
              <a:ext cx="154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Logan</a:t>
              </a:r>
            </a:p>
          </p:txBody>
        </p:sp>
        <p:sp>
          <p:nvSpPr>
            <p:cNvPr id="218" name="Rectangle 448">
              <a:extLst>
                <a:ext uri="{FF2B5EF4-FFF2-40B4-BE49-F238E27FC236}">
                  <a16:creationId xmlns:a16="http://schemas.microsoft.com/office/drawing/2014/main" id="{15299DEA-4087-8D2A-0C9B-6078F0DAF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1990"/>
              <a:ext cx="264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St. Francis</a:t>
              </a:r>
            </a:p>
          </p:txBody>
        </p:sp>
        <p:sp>
          <p:nvSpPr>
            <p:cNvPr id="219" name="Rectangle 449">
              <a:extLst>
                <a:ext uri="{FF2B5EF4-FFF2-40B4-BE49-F238E27FC236}">
                  <a16:creationId xmlns:a16="http://schemas.microsoft.com/office/drawing/2014/main" id="{EF0B250D-68C4-6B61-0D01-45B72991E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2068"/>
              <a:ext cx="13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Perry</a:t>
              </a:r>
            </a:p>
          </p:txBody>
        </p:sp>
        <p:sp>
          <p:nvSpPr>
            <p:cNvPr id="220" name="Rectangle 450">
              <a:extLst>
                <a:ext uri="{FF2B5EF4-FFF2-40B4-BE49-F238E27FC236}">
                  <a16:creationId xmlns:a16="http://schemas.microsoft.com/office/drawing/2014/main" id="{84750F78-F376-3AE0-75F6-1D758FB5D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2143"/>
              <a:ext cx="133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Scott</a:t>
              </a:r>
            </a:p>
          </p:txBody>
        </p:sp>
        <p:sp>
          <p:nvSpPr>
            <p:cNvPr id="221" name="Rectangle 451">
              <a:extLst>
                <a:ext uri="{FF2B5EF4-FFF2-40B4-BE49-F238E27FC236}">
                  <a16:creationId xmlns:a16="http://schemas.microsoft.com/office/drawing/2014/main" id="{87FC9959-4396-E3C7-17D9-E5F1F18B6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2226"/>
              <a:ext cx="8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Lee</a:t>
              </a:r>
            </a:p>
          </p:txBody>
        </p:sp>
        <p:sp>
          <p:nvSpPr>
            <p:cNvPr id="222" name="Rectangle 452">
              <a:extLst>
                <a:ext uri="{FF2B5EF4-FFF2-40B4-BE49-F238E27FC236}">
                  <a16:creationId xmlns:a16="http://schemas.microsoft.com/office/drawing/2014/main" id="{81DE71E7-9735-75E6-1722-66CA752C0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352"/>
              <a:ext cx="157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Saline</a:t>
              </a:r>
            </a:p>
          </p:txBody>
        </p:sp>
        <p:sp>
          <p:nvSpPr>
            <p:cNvPr id="223" name="Rectangle 453">
              <a:extLst>
                <a:ext uri="{FF2B5EF4-FFF2-40B4-BE49-F238E27FC236}">
                  <a16:creationId xmlns:a16="http://schemas.microsoft.com/office/drawing/2014/main" id="{2EA1F2CA-4642-6CFA-0EEC-9FA27CBE2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2462"/>
              <a:ext cx="342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Montgomery</a:t>
              </a:r>
            </a:p>
          </p:txBody>
        </p:sp>
        <p:sp>
          <p:nvSpPr>
            <p:cNvPr id="224" name="Rectangle 454">
              <a:extLst>
                <a:ext uri="{FF2B5EF4-FFF2-40B4-BE49-F238E27FC236}">
                  <a16:creationId xmlns:a16="http://schemas.microsoft.com/office/drawing/2014/main" id="{27A037D2-D376-009D-2668-4EC3EDD0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" y="2695"/>
              <a:ext cx="14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Grant</a:t>
              </a:r>
            </a:p>
          </p:txBody>
        </p:sp>
        <p:sp>
          <p:nvSpPr>
            <p:cNvPr id="225" name="Rectangle 455">
              <a:extLst>
                <a:ext uri="{FF2B5EF4-FFF2-40B4-BE49-F238E27FC236}">
                  <a16:creationId xmlns:a16="http://schemas.microsoft.com/office/drawing/2014/main" id="{C211568B-1FD4-23F3-2E4A-E55C8CE73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834"/>
              <a:ext cx="11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Pike</a:t>
              </a:r>
            </a:p>
          </p:txBody>
        </p:sp>
        <p:sp>
          <p:nvSpPr>
            <p:cNvPr id="226" name="Rectangle 456">
              <a:extLst>
                <a:ext uri="{FF2B5EF4-FFF2-40B4-BE49-F238E27FC236}">
                  <a16:creationId xmlns:a16="http://schemas.microsoft.com/office/drawing/2014/main" id="{B5C4669D-28F9-19DC-FEAA-15CB5C7F5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2881"/>
              <a:ext cx="133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Clark</a:t>
              </a:r>
            </a:p>
          </p:txBody>
        </p:sp>
        <p:sp>
          <p:nvSpPr>
            <p:cNvPr id="227" name="Rectangle 457">
              <a:extLst>
                <a:ext uri="{FF2B5EF4-FFF2-40B4-BE49-F238E27FC236}">
                  <a16:creationId xmlns:a16="http://schemas.microsoft.com/office/drawing/2014/main" id="{E27816C6-EAE4-2F22-F9DB-FBE774897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3006"/>
              <a:ext cx="15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Dallas</a:t>
              </a:r>
            </a:p>
          </p:txBody>
        </p:sp>
        <p:sp>
          <p:nvSpPr>
            <p:cNvPr id="228" name="Rectangle 458">
              <a:extLst>
                <a:ext uri="{FF2B5EF4-FFF2-40B4-BE49-F238E27FC236}">
                  <a16:creationId xmlns:a16="http://schemas.microsoft.com/office/drawing/2014/main" id="{AEBCFCB2-E7B7-3B1A-DFCB-834384D33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3319"/>
              <a:ext cx="198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Nevada</a:t>
              </a:r>
            </a:p>
          </p:txBody>
        </p:sp>
        <p:sp>
          <p:nvSpPr>
            <p:cNvPr id="229" name="Rectangle 459">
              <a:extLst>
                <a:ext uri="{FF2B5EF4-FFF2-40B4-BE49-F238E27FC236}">
                  <a16:creationId xmlns:a16="http://schemas.microsoft.com/office/drawing/2014/main" id="{FD66D65F-9F83-81D3-E902-0E249041A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3373"/>
              <a:ext cx="140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Drew</a:t>
              </a:r>
            </a:p>
          </p:txBody>
        </p:sp>
        <p:sp>
          <p:nvSpPr>
            <p:cNvPr id="230" name="Rectangle 460">
              <a:extLst>
                <a:ext uri="{FF2B5EF4-FFF2-40B4-BE49-F238E27FC236}">
                  <a16:creationId xmlns:a16="http://schemas.microsoft.com/office/drawing/2014/main" id="{DB895BFD-7350-1254-3401-8A26EB7BA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863"/>
              <a:ext cx="244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Lafayette</a:t>
              </a:r>
            </a:p>
          </p:txBody>
        </p:sp>
        <p:sp>
          <p:nvSpPr>
            <p:cNvPr id="231" name="Rectangle 461">
              <a:extLst>
                <a:ext uri="{FF2B5EF4-FFF2-40B4-BE49-F238E27FC236}">
                  <a16:creationId xmlns:a16="http://schemas.microsoft.com/office/drawing/2014/main" id="{7CD14BB0-3FA0-474B-EDC0-B4E0DEDF0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3755"/>
              <a:ext cx="173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Ashley</a:t>
              </a:r>
            </a:p>
          </p:txBody>
        </p:sp>
        <p:sp>
          <p:nvSpPr>
            <p:cNvPr id="512" name="Rectangle 462">
              <a:extLst>
                <a:ext uri="{FF2B5EF4-FFF2-40B4-BE49-F238E27FC236}">
                  <a16:creationId xmlns:a16="http://schemas.microsoft.com/office/drawing/2014/main" id="{D573EA1A-A634-1A4F-890B-3E8FF38D4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237"/>
              <a:ext cx="185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Pulaski</a:t>
              </a:r>
            </a:p>
          </p:txBody>
        </p:sp>
        <p:sp>
          <p:nvSpPr>
            <p:cNvPr id="513" name="Rectangle 463">
              <a:extLst>
                <a:ext uri="{FF2B5EF4-FFF2-40B4-BE49-F238E27FC236}">
                  <a16:creationId xmlns:a16="http://schemas.microsoft.com/office/drawing/2014/main" id="{76CF5E50-56E0-956D-5A9E-5282D915A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1205"/>
              <a:ext cx="262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Craighead</a:t>
              </a:r>
            </a:p>
          </p:txBody>
        </p:sp>
        <p:sp>
          <p:nvSpPr>
            <p:cNvPr id="514" name="Rectangle 464">
              <a:extLst>
                <a:ext uri="{FF2B5EF4-FFF2-40B4-BE49-F238E27FC236}">
                  <a16:creationId xmlns:a16="http://schemas.microsoft.com/office/drawing/2014/main" id="{120E4494-203C-344D-C06A-51B478ABF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2285"/>
              <a:ext cx="189" cy="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b="1">
                  <a:effectLst>
                    <a:glow rad="127000">
                      <a:schemeClr val="bg1"/>
                    </a:glow>
                  </a:effectLst>
                </a:rPr>
                <a:t>Lonoke</a:t>
              </a:r>
            </a:p>
          </p:txBody>
        </p:sp>
      </p:grp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E731183D-1A1F-1C28-6EA0-3E9AC0883CA1}"/>
              </a:ext>
            </a:extLst>
          </p:cNvPr>
          <p:cNvSpPr/>
          <p:nvPr/>
        </p:nvSpPr>
        <p:spPr>
          <a:xfrm>
            <a:off x="8436928" y="2116870"/>
            <a:ext cx="952500" cy="203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1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Northeast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id="{8079F352-8DBF-89D4-3D0A-374CD88048F1}"/>
              </a:ext>
            </a:extLst>
          </p:cNvPr>
          <p:cNvSpPr/>
          <p:nvPr/>
        </p:nvSpPr>
        <p:spPr>
          <a:xfrm>
            <a:off x="3791745" y="1109831"/>
            <a:ext cx="1018541" cy="203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1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Northwest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id="{106BEA61-5E7E-A543-CBD4-63DE2FAB35AF}"/>
              </a:ext>
            </a:extLst>
          </p:cNvPr>
          <p:cNvSpPr/>
          <p:nvPr/>
        </p:nvSpPr>
        <p:spPr>
          <a:xfrm>
            <a:off x="6705783" y="4614459"/>
            <a:ext cx="974012" cy="203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1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Southeast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CCD706CB-4F6C-DEE3-F861-E5B48999D9E2}"/>
              </a:ext>
            </a:extLst>
          </p:cNvPr>
          <p:cNvSpPr/>
          <p:nvPr/>
        </p:nvSpPr>
        <p:spPr>
          <a:xfrm>
            <a:off x="3936051" y="5085163"/>
            <a:ext cx="1031875" cy="203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1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Southwest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62B32249-ABFF-C2A1-BC56-DEC5D92DBFDE}"/>
              </a:ext>
            </a:extLst>
          </p:cNvPr>
          <p:cNvSpPr/>
          <p:nvPr/>
        </p:nvSpPr>
        <p:spPr>
          <a:xfrm>
            <a:off x="5531045" y="3332641"/>
            <a:ext cx="842768" cy="205867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16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Central</a:t>
            </a:r>
          </a:p>
        </p:txBody>
      </p:sp>
    </p:spTree>
    <p:extLst>
      <p:ext uri="{BB962C8B-B14F-4D97-AF65-F5344CB8AC3E}">
        <p14:creationId xmlns:p14="http://schemas.microsoft.com/office/powerpoint/2010/main" val="3547141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Self-Inflicted Injury Emergency Department Visit Rates</a:t>
            </a:r>
            <a:br>
              <a:rPr lang="en-US" sz="2400" b="1" dirty="0"/>
            </a:br>
            <a:r>
              <a:rPr lang="en-US" sz="2400" b="1" dirty="0"/>
              <a:t> by Arkansas Public Health Region, Ages 0-19,  2016-2020</a:t>
            </a:r>
            <a:endParaRPr lang="en-US" sz="2400" dirty="0"/>
          </a:p>
        </p:txBody>
      </p:sp>
      <p:sp>
        <p:nvSpPr>
          <p:cNvPr id="8" name="TextBox 8"/>
          <p:cNvSpPr txBox="1"/>
          <p:nvPr/>
        </p:nvSpPr>
        <p:spPr>
          <a:xfrm>
            <a:off x="1524000" y="6477001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Hospital Discharge Data System, Arkansas Department of Health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D4A77E-156C-6AE1-052E-DEF259EC0401}"/>
              </a:ext>
            </a:extLst>
          </p:cNvPr>
          <p:cNvGraphicFramePr/>
          <p:nvPr/>
        </p:nvGraphicFramePr>
        <p:xfrm>
          <a:off x="1828800" y="1462751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25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2400" b="1" dirty="0"/>
              <a:t>Self-inflicted Injury Hospitalization Rates</a:t>
            </a:r>
            <a:br>
              <a:rPr lang="en-US" sz="2400" b="1" dirty="0"/>
            </a:br>
            <a:r>
              <a:rPr lang="en-US" sz="2400" b="1" dirty="0"/>
              <a:t>by Arkansas Public Health Region, Ages 0-19, 2016-2020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Hospital Discharge Data System, Arkansas Department of Health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D93A37-E1F0-DDC6-F230-FB9FADCFF3AE}"/>
              </a:ext>
            </a:extLst>
          </p:cNvPr>
          <p:cNvGraphicFramePr/>
          <p:nvPr/>
        </p:nvGraphicFramePr>
        <p:xfrm>
          <a:off x="1981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0036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00" b="1" dirty="0"/>
              <a:t>Suicide Rates</a:t>
            </a:r>
            <a:br>
              <a:rPr lang="en-US" sz="2400" b="1" dirty="0"/>
            </a:br>
            <a:r>
              <a:rPr lang="en-US" sz="2400" b="1" dirty="0"/>
              <a:t>by Arkansas Public Health Region, Ages 0-19, 2016-2020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Vital Statistics, Arkansas Department of Health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3F28F88-4E37-8C88-9404-7CD7A3708ADA}"/>
              </a:ext>
            </a:extLst>
          </p:cNvPr>
          <p:cNvGraphicFramePr/>
          <p:nvPr/>
        </p:nvGraphicFramePr>
        <p:xfrm>
          <a:off x="1972235" y="158552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429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Age</a:t>
            </a:r>
            <a:r>
              <a:rPr lang="en-US" sz="2400" baseline="0" dirty="0"/>
              <a:t> Adjusted Suicide Rate Among Arkansans, </a:t>
            </a:r>
            <a:br>
              <a:rPr lang="en-US" sz="2400" baseline="0" dirty="0"/>
            </a:br>
            <a:r>
              <a:rPr lang="en-US" sz="2400" baseline="0" dirty="0"/>
              <a:t>By Race, 2015-2020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Vital Statistics, Arkansas Department of Health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519180-749E-4A91-9EC4-8BD2E857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827990"/>
              </p:ext>
            </p:extLst>
          </p:nvPr>
        </p:nvGraphicFramePr>
        <p:xfrm>
          <a:off x="649705" y="1281364"/>
          <a:ext cx="10563727" cy="485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820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ctr" rtl="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Average</a:t>
            </a:r>
            <a:r>
              <a:rPr lang="en-US" sz="2400" baseline="0" dirty="0"/>
              <a:t> Age of Decedents From Suicide, Arkansas, </a:t>
            </a:r>
            <a:br>
              <a:rPr lang="en-US" sz="2400" baseline="0" dirty="0"/>
            </a:br>
            <a:r>
              <a:rPr lang="en-US" sz="2400" baseline="0" dirty="0"/>
              <a:t>By Race, 2015-2020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581002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Vital Statistics, Arkansas Department of Health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519180-749E-4A91-9EC4-8BD2E857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036125"/>
              </p:ext>
            </p:extLst>
          </p:nvPr>
        </p:nvGraphicFramePr>
        <p:xfrm>
          <a:off x="595563" y="1064795"/>
          <a:ext cx="10641932" cy="510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6454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A8EE-1C92-A8BC-9A00-6F68A2BD9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138858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B11D-3E08-E574-A8D9-0D48918C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E4B1-BDE8-7DE3-C0A9-260B6A66F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people don’t commit suicide</a:t>
            </a:r>
          </a:p>
          <a:p>
            <a:endParaRPr lang="en-US" dirty="0"/>
          </a:p>
          <a:p>
            <a:r>
              <a:rPr lang="en-US" dirty="0"/>
              <a:t>Black people don’t need to seek therapy</a:t>
            </a:r>
          </a:p>
          <a:p>
            <a:endParaRPr lang="en-US" dirty="0"/>
          </a:p>
          <a:p>
            <a:r>
              <a:rPr lang="en-US" dirty="0"/>
              <a:t>Therapists make matters worse</a:t>
            </a:r>
          </a:p>
        </p:txBody>
      </p:sp>
    </p:spTree>
    <p:extLst>
      <p:ext uri="{BB962C8B-B14F-4D97-AF65-F5344CB8AC3E}">
        <p14:creationId xmlns:p14="http://schemas.microsoft.com/office/powerpoint/2010/main" val="18895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916C-969F-2055-6068-EE89529F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E97CC-0039-A914-039E-DECCF15E5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dispel myths</a:t>
            </a:r>
          </a:p>
          <a:p>
            <a:endParaRPr lang="en-US" dirty="0"/>
          </a:p>
          <a:p>
            <a:r>
              <a:rPr lang="en-US" dirty="0"/>
              <a:t>Black youth are at risk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396F0-CAE3-FEDC-EC93-915A821F2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0" t="10211" r="30872" b="60196"/>
          <a:stretch/>
        </p:blipFill>
        <p:spPr>
          <a:xfrm>
            <a:off x="5702330" y="1486945"/>
            <a:ext cx="5835954" cy="25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A246-384A-3C84-C1B8-418E5D515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Arkansas Prevention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295336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41DE-DD95-E7C8-9E39-57D041FC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Arkansas Prevention Needs Assessment Survey</a:t>
            </a:r>
            <a:br>
              <a:rPr lang="en-US" dirty="0"/>
            </a:br>
            <a:r>
              <a:rPr lang="en-US" dirty="0"/>
              <a:t>Respondent Demographics, 2020-2021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08F1E12-110B-F5C1-1A65-9FD0E307A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672494"/>
              </p:ext>
            </p:extLst>
          </p:nvPr>
        </p:nvGraphicFramePr>
        <p:xfrm>
          <a:off x="609599" y="1600200"/>
          <a:ext cx="1114525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626">
                  <a:extLst>
                    <a:ext uri="{9D8B030D-6E8A-4147-A177-3AD203B41FA5}">
                      <a16:colId xmlns:a16="http://schemas.microsoft.com/office/drawing/2014/main" val="915507303"/>
                    </a:ext>
                  </a:extLst>
                </a:gridCol>
                <a:gridCol w="5572626">
                  <a:extLst>
                    <a:ext uri="{9D8B030D-6E8A-4147-A177-3AD203B41FA5}">
                      <a16:colId xmlns:a16="http://schemas.microsoft.com/office/drawing/2014/main" val="771097968"/>
                    </a:ext>
                  </a:extLst>
                </a:gridCol>
              </a:tblGrid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 = 100,407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40878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Age in years mean, (std. dev.)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14.0, (2.1)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803946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Gender n,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37258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47,021 (46.8%)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975607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47,505 (47.3%)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458001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Missing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5,881 (5.9%)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656041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Grade n,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24670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6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30,068 (30.0%)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608190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8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30,029 (29.9%)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97717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10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23,751 (23.7%)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88900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12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16,559 (16.5%)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96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19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3464-9A6D-5FB6-AADD-9E726112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Arkansas Prevention Needs Assessment Survey</a:t>
            </a:r>
            <a:br>
              <a:rPr lang="en-US" dirty="0"/>
            </a:br>
            <a:r>
              <a:rPr lang="en-US" dirty="0"/>
              <a:t>Respondent Demographics, 2020-2021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F77F1C0-A47E-5293-7B9A-9C8F3471D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766683"/>
              </p:ext>
            </p:extLst>
          </p:nvPr>
        </p:nvGraphicFramePr>
        <p:xfrm>
          <a:off x="609599" y="1600200"/>
          <a:ext cx="1114525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626">
                  <a:extLst>
                    <a:ext uri="{9D8B030D-6E8A-4147-A177-3AD203B41FA5}">
                      <a16:colId xmlns:a16="http://schemas.microsoft.com/office/drawing/2014/main" val="915507303"/>
                    </a:ext>
                  </a:extLst>
                </a:gridCol>
                <a:gridCol w="5572626">
                  <a:extLst>
                    <a:ext uri="{9D8B030D-6E8A-4147-A177-3AD203B41FA5}">
                      <a16:colId xmlns:a16="http://schemas.microsoft.com/office/drawing/2014/main" val="771097968"/>
                    </a:ext>
                  </a:extLst>
                </a:gridCol>
              </a:tblGrid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 = 100,407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40878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Race n,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044042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Alaskan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69 (0.1%)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707309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American Indian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1,607 (1.6%)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66978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1,670 (1.7%)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75558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13,894 (13.8%)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8064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15,850 (15.8%)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04581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1,663 (1.7%)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659611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63,382 (63.1%)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237914"/>
                  </a:ext>
                </a:extLst>
              </a:tr>
              <a:tr h="214764">
                <a:tc>
                  <a:txBody>
                    <a:bodyPr/>
                    <a:lstStyle/>
                    <a:p>
                      <a:r>
                        <a:rPr lang="en-US" sz="1800" dirty="0"/>
                        <a:t>     Missing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2,272 (2.3%)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38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6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B635-4DA7-47D8-A798-8CE5FD9A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Have Enough Access to School Counseling Services, 2020-2021</a:t>
            </a:r>
            <a:br>
              <a:rPr lang="en-US" dirty="0"/>
            </a:br>
            <a:r>
              <a:rPr lang="en-US" sz="2000" dirty="0"/>
              <a:t>(Counselors who can help with mental health, feelings, or problems)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2A0582-8C0D-4C32-E30B-265FCDB0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897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0C3F8B-0B4F-8F41-79AC-9626891FA6E9}"/>
              </a:ext>
            </a:extLst>
          </p:cNvPr>
          <p:cNvSpPr txBox="1"/>
          <p:nvPr/>
        </p:nvSpPr>
        <p:spPr>
          <a:xfrm>
            <a:off x="1933303" y="6270171"/>
            <a:ext cx="374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Arkansas Prevention Needs Assessment Survey</a:t>
            </a:r>
          </a:p>
          <a:p>
            <a:r>
              <a:rPr lang="en-US" sz="1000" dirty="0"/>
              <a:t>Note: 15.1% of respondents missing</a:t>
            </a:r>
          </a:p>
        </p:txBody>
      </p:sp>
    </p:spTree>
    <p:extLst>
      <p:ext uri="{BB962C8B-B14F-4D97-AF65-F5344CB8AC3E}">
        <p14:creationId xmlns:p14="http://schemas.microsoft.com/office/powerpoint/2010/main" val="4101779701"/>
      </p:ext>
    </p:extLst>
  </p:cSld>
  <p:clrMapOvr>
    <a:masterClrMapping/>
  </p:clrMapOvr>
</p:sld>
</file>

<file path=ppt/theme/theme1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1268</Words>
  <Application>Microsoft Office PowerPoint</Application>
  <PresentationFormat>Widescreen</PresentationFormat>
  <Paragraphs>295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</vt:lpstr>
      <vt:lpstr>UAMS</vt:lpstr>
      <vt:lpstr>1_Custom Design</vt:lpstr>
      <vt:lpstr>Suicide and Mental Health Among Arkansas’ Youth</vt:lpstr>
      <vt:lpstr>Objectives</vt:lpstr>
      <vt:lpstr>Data Sources</vt:lpstr>
      <vt:lpstr>Myths</vt:lpstr>
      <vt:lpstr>Public Health Threat</vt:lpstr>
      <vt:lpstr>Arkansas Prevention Needs Assessment</vt:lpstr>
      <vt:lpstr>Arkansas Prevention Needs Assessment Survey Respondent Demographics, 2020-2021</vt:lpstr>
      <vt:lpstr>Arkansas Prevention Needs Assessment Survey Respondent Demographics, 2020-2021</vt:lpstr>
      <vt:lpstr>Have Enough Access to School Counseling Services, 2020-2021 (Counselors who can help with mental health, feelings, or problems)</vt:lpstr>
      <vt:lpstr>Felt Nervous in the Past 30 Days, 2020-2021</vt:lpstr>
      <vt:lpstr>Felt Hopeless in the Past 30 Days, 2020-2021</vt:lpstr>
      <vt:lpstr>Felt Restless in the Past 30 Days, 2020-2021</vt:lpstr>
      <vt:lpstr>Felt Depressed in the Past 30 Days, 2020-2021 (So depressed that nothing could cheer you up)</vt:lpstr>
      <vt:lpstr>Felt Worthless in the Past 30 Days, 2020-2021</vt:lpstr>
      <vt:lpstr>Depressive Symptoms by Race</vt:lpstr>
      <vt:lpstr>Felt Nervous All the Time in the Past 30 Days, 2020-2021, By Race</vt:lpstr>
      <vt:lpstr>Felt Hopeless All the Time in the Past 30 Days, 2020-2021, By Race</vt:lpstr>
      <vt:lpstr>Felt Restless All the Time in the Past 30 Days, 2020-2021, By Race</vt:lpstr>
      <vt:lpstr>Felt Restless All the Time in the Past 30 Days, 2020-2021, By Race</vt:lpstr>
      <vt:lpstr>Felt Depressed All the Time in the Past 30 Days, 2020-2021, By Race (So depressed that nothing could cheer you up)</vt:lpstr>
      <vt:lpstr>Felt Worthless All the Time in the Past 30 Days, 2020-2021, By Race</vt:lpstr>
      <vt:lpstr>Youth Risk Behavior Survey</vt:lpstr>
      <vt:lpstr>High School Students Who Made a Suicide Plan in Past 12 Months,  Arkansas vs. United States, 2013-2019</vt:lpstr>
      <vt:lpstr>High School Students Who Made a Suicide Plan in Past 12 Months,  Arkansas, By Race, 2013-2019</vt:lpstr>
      <vt:lpstr>High School Students Who Attempted Suicide in Past 12 Months,  Arkansas vs. United States, 2013-2019</vt:lpstr>
      <vt:lpstr>High School Students Who Attempted Suicide in Past 12 Months,  Arkansas, By Race, 2013-2019</vt:lpstr>
      <vt:lpstr>High School Students Who Considered Suicide in Past 12 Months,  Arkansas vs. United States, 2013-2019</vt:lpstr>
      <vt:lpstr>High School Students Who Considered Suicide in Past 12 Months,  Arkansas, By Race, 2013-2019</vt:lpstr>
      <vt:lpstr>Self-inflicted Injuries and Deaths</vt:lpstr>
      <vt:lpstr>PowerPoint Presentation</vt:lpstr>
      <vt:lpstr>PowerPoint Presentation</vt:lpstr>
      <vt:lpstr>Self-Inflicted Injury Emergency Department Visit Rates  by Arkansas Public Health Region, Ages 0-19,  2016-2020</vt:lpstr>
      <vt:lpstr>Self-inflicted Injury Hospitalization Rates by Arkansas Public Health Region, Ages 0-19, 2016-2020</vt:lpstr>
      <vt:lpstr>Suicide Rates by Arkansas Public Health Region, Ages 0-19, 2016-2020</vt:lpstr>
      <vt:lpstr>Age Adjusted Suicide Rate Among Arkansans,  By Race, 2015-2020</vt:lpstr>
      <vt:lpstr>Average Age of Decedents From Suicide, Arkansas,  By Race, 2015-2020</vt:lpstr>
      <vt:lpstr>Discussion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and Mental Health Among Arkansas’ Youth</dc:title>
  <dc:creator>Porter, Austin</dc:creator>
  <cp:lastModifiedBy>Austin Porter, DrPH, MPH</cp:lastModifiedBy>
  <cp:revision>6</cp:revision>
  <dcterms:created xsi:type="dcterms:W3CDTF">2023-02-22T20:35:59Z</dcterms:created>
  <dcterms:modified xsi:type="dcterms:W3CDTF">2023-10-11T18:36:04Z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2023-02-22T21:17:33Z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a49bac63-fe95-43cb-b192-7a37a5eca233</vt:lpwstr>
  </property>
  <property fmtid="{D5CDD505-2E9C-101B-9397-08002B2CF9AE}" pid="8" name="MSIP_Label_8ca390d5-a4f3-448c-8368-24080179bc53_ContentBits">
    <vt:lpwstr>0</vt:lpwstr>
  </property>
</Properties>
</file>