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80" r:id="rId3"/>
    <p:sldMasterId id="2147483650" r:id="rId4"/>
    <p:sldMasterId id="2147483660" r:id="rId5"/>
    <p:sldMasterId id="2147483669" r:id="rId6"/>
    <p:sldMasterId id="2147483676" r:id="rId7"/>
    <p:sldMasterId id="2147483683" r:id="rId8"/>
  </p:sldMasterIdLst>
  <p:notesMasterIdLst>
    <p:notesMasterId r:id="rId25"/>
  </p:notesMasterIdLst>
  <p:sldIdLst>
    <p:sldId id="258" r:id="rId9"/>
    <p:sldId id="319" r:id="rId10"/>
    <p:sldId id="378" r:id="rId11"/>
    <p:sldId id="379" r:id="rId12"/>
    <p:sldId id="380" r:id="rId13"/>
    <p:sldId id="381" r:id="rId14"/>
    <p:sldId id="257" r:id="rId15"/>
    <p:sldId id="256" r:id="rId16"/>
    <p:sldId id="382" r:id="rId17"/>
    <p:sldId id="383" r:id="rId18"/>
    <p:sldId id="384" r:id="rId19"/>
    <p:sldId id="385" r:id="rId20"/>
    <p:sldId id="391" r:id="rId21"/>
    <p:sldId id="386" r:id="rId22"/>
    <p:sldId id="387" r:id="rId23"/>
    <p:sldId id="390" r:id="rId2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A"/>
    <a:srgbClr val="80807C"/>
    <a:srgbClr val="A30C33"/>
    <a:srgbClr val="790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F7FF3-A9BE-456A-8ED4-699DBDA94215}" v="17" dt="2023-05-30T12:58:04.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16"/>
    <p:restoredTop sz="75641" autoAdjust="0"/>
  </p:normalViewPr>
  <p:slideViewPr>
    <p:cSldViewPr showGuides="1">
      <p:cViewPr varScale="1">
        <p:scale>
          <a:sx n="45" d="100"/>
          <a:sy n="45" d="100"/>
        </p:scale>
        <p:origin x="1104" y="36"/>
      </p:cViewPr>
      <p:guideLst>
        <p:guide orient="horz" pos="2160"/>
        <p:guide pos="3840"/>
      </p:guideLst>
    </p:cSldViewPr>
  </p:slideViewPr>
  <p:notesTextViewPr>
    <p:cViewPr>
      <p:scale>
        <a:sx n="100" d="100"/>
        <a:sy n="100" d="100"/>
      </p:scale>
      <p:origin x="0" y="-264"/>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Bollinger" userId="e00629ec2afcf274" providerId="LiveId" clId="{CF3F7FF3-A9BE-456A-8ED4-699DBDA94215}"/>
    <pc:docChg chg="undo custSel addSld delSld modSld modNotesMaster">
      <pc:chgData name="Mary Bollinger" userId="e00629ec2afcf274" providerId="LiveId" clId="{CF3F7FF3-A9BE-456A-8ED4-699DBDA94215}" dt="2023-05-30T14:06:58.960" v="2617" actId="20577"/>
      <pc:docMkLst>
        <pc:docMk/>
      </pc:docMkLst>
      <pc:sldChg chg="add modNotes modNotesTx">
        <pc:chgData name="Mary Bollinger" userId="e00629ec2afcf274" providerId="LiveId" clId="{CF3F7FF3-A9BE-456A-8ED4-699DBDA94215}" dt="2023-05-29T22:10:32.166" v="58" actId="27636"/>
        <pc:sldMkLst>
          <pc:docMk/>
          <pc:sldMk cId="1794166290" sldId="256"/>
        </pc:sldMkLst>
      </pc:sldChg>
      <pc:sldChg chg="add del modNotes modNotesTx">
        <pc:chgData name="Mary Bollinger" userId="e00629ec2afcf274" providerId="LiveId" clId="{CF3F7FF3-A9BE-456A-8ED4-699DBDA94215}" dt="2023-05-29T22:32:56.122" v="202" actId="27636"/>
        <pc:sldMkLst>
          <pc:docMk/>
          <pc:sldMk cId="2136585975" sldId="257"/>
        </pc:sldMkLst>
      </pc:sldChg>
      <pc:sldChg chg="del">
        <pc:chgData name="Mary Bollinger" userId="e00629ec2afcf274" providerId="LiveId" clId="{CF3F7FF3-A9BE-456A-8ED4-699DBDA94215}" dt="2023-05-29T22:09:15.687" v="52" actId="47"/>
        <pc:sldMkLst>
          <pc:docMk/>
          <pc:sldMk cId="520866645" sldId="260"/>
        </pc:sldMkLst>
      </pc:sldChg>
      <pc:sldChg chg="del">
        <pc:chgData name="Mary Bollinger" userId="e00629ec2afcf274" providerId="LiveId" clId="{CF3F7FF3-A9BE-456A-8ED4-699DBDA94215}" dt="2023-05-29T22:09:14.429" v="51" actId="47"/>
        <pc:sldMkLst>
          <pc:docMk/>
          <pc:sldMk cId="931040579" sldId="368"/>
        </pc:sldMkLst>
      </pc:sldChg>
      <pc:sldChg chg="del">
        <pc:chgData name="Mary Bollinger" userId="e00629ec2afcf274" providerId="LiveId" clId="{CF3F7FF3-A9BE-456A-8ED4-699DBDA94215}" dt="2023-05-29T22:09:09.691" v="48" actId="47"/>
        <pc:sldMkLst>
          <pc:docMk/>
          <pc:sldMk cId="146413055" sldId="369"/>
        </pc:sldMkLst>
      </pc:sldChg>
      <pc:sldChg chg="del">
        <pc:chgData name="Mary Bollinger" userId="e00629ec2afcf274" providerId="LiveId" clId="{CF3F7FF3-A9BE-456A-8ED4-699DBDA94215}" dt="2023-05-29T22:09:10.492" v="49" actId="47"/>
        <pc:sldMkLst>
          <pc:docMk/>
          <pc:sldMk cId="791113993" sldId="370"/>
        </pc:sldMkLst>
      </pc:sldChg>
      <pc:sldChg chg="del">
        <pc:chgData name="Mary Bollinger" userId="e00629ec2afcf274" providerId="LiveId" clId="{CF3F7FF3-A9BE-456A-8ED4-699DBDA94215}" dt="2023-05-29T22:09:11.980" v="50" actId="47"/>
        <pc:sldMkLst>
          <pc:docMk/>
          <pc:sldMk cId="4099870185" sldId="371"/>
        </pc:sldMkLst>
      </pc:sldChg>
      <pc:sldChg chg="del">
        <pc:chgData name="Mary Bollinger" userId="e00629ec2afcf274" providerId="LiveId" clId="{CF3F7FF3-A9BE-456A-8ED4-699DBDA94215}" dt="2023-05-29T22:09:19.653" v="54" actId="47"/>
        <pc:sldMkLst>
          <pc:docMk/>
          <pc:sldMk cId="4197548220" sldId="376"/>
        </pc:sldMkLst>
      </pc:sldChg>
      <pc:sldChg chg="del">
        <pc:chgData name="Mary Bollinger" userId="e00629ec2afcf274" providerId="LiveId" clId="{CF3F7FF3-A9BE-456A-8ED4-699DBDA94215}" dt="2023-05-29T22:09:16.794" v="53" actId="47"/>
        <pc:sldMkLst>
          <pc:docMk/>
          <pc:sldMk cId="4263949570" sldId="377"/>
        </pc:sldMkLst>
      </pc:sldChg>
      <pc:sldChg chg="addSp delSp modSp mod modNotesTx">
        <pc:chgData name="Mary Bollinger" userId="e00629ec2afcf274" providerId="LiveId" clId="{CF3F7FF3-A9BE-456A-8ED4-699DBDA94215}" dt="2023-05-29T22:36:51.911" v="260"/>
        <pc:sldMkLst>
          <pc:docMk/>
          <pc:sldMk cId="341039328" sldId="381"/>
        </pc:sldMkLst>
        <pc:spChg chg="del">
          <ac:chgData name="Mary Bollinger" userId="e00629ec2afcf274" providerId="LiveId" clId="{CF3F7FF3-A9BE-456A-8ED4-699DBDA94215}" dt="2023-05-29T21:19:16.918" v="0"/>
          <ac:spMkLst>
            <pc:docMk/>
            <pc:sldMk cId="341039328" sldId="381"/>
            <ac:spMk id="3" creationId="{1A65F46E-E99E-E1F7-B019-DF08003D5E45}"/>
          </ac:spMkLst>
        </pc:spChg>
        <pc:spChg chg="add mod">
          <ac:chgData name="Mary Bollinger" userId="e00629ec2afcf274" providerId="LiveId" clId="{CF3F7FF3-A9BE-456A-8ED4-699DBDA94215}" dt="2023-05-29T21:20:53.456" v="8" actId="1076"/>
          <ac:spMkLst>
            <pc:docMk/>
            <pc:sldMk cId="341039328" sldId="381"/>
            <ac:spMk id="4" creationId="{F58E4319-4BBC-94AC-D20D-48B183BF2900}"/>
          </ac:spMkLst>
        </pc:spChg>
        <pc:spChg chg="add del mod">
          <ac:chgData name="Mary Bollinger" userId="e00629ec2afcf274" providerId="LiveId" clId="{CF3F7FF3-A9BE-456A-8ED4-699DBDA94215}" dt="2023-05-29T21:20:40.201" v="5" actId="478"/>
          <ac:spMkLst>
            <pc:docMk/>
            <pc:sldMk cId="341039328" sldId="381"/>
            <ac:spMk id="5" creationId="{809088FA-B7F0-83AA-E2E7-75ED9CA711B8}"/>
          </ac:spMkLst>
        </pc:spChg>
        <pc:picChg chg="add mod">
          <ac:chgData name="Mary Bollinger" userId="e00629ec2afcf274" providerId="LiveId" clId="{CF3F7FF3-A9BE-456A-8ED4-699DBDA94215}" dt="2023-05-29T22:12:34.862" v="92"/>
          <ac:picMkLst>
            <pc:docMk/>
            <pc:sldMk cId="341039328" sldId="381"/>
            <ac:picMk id="6" creationId="{8274FAF9-1E40-27E1-CB14-0EBB98E4B193}"/>
          </ac:picMkLst>
        </pc:picChg>
      </pc:sldChg>
      <pc:sldChg chg="addSp delSp modSp new del mod modClrScheme chgLayout modNotes modNotesTx">
        <pc:chgData name="Mary Bollinger" userId="e00629ec2afcf274" providerId="LiveId" clId="{CF3F7FF3-A9BE-456A-8ED4-699DBDA94215}" dt="2023-05-29T22:08:52.030" v="46" actId="47"/>
        <pc:sldMkLst>
          <pc:docMk/>
          <pc:sldMk cId="1068250810" sldId="382"/>
        </pc:sldMkLst>
        <pc:spChg chg="del mod ord">
          <ac:chgData name="Mary Bollinger" userId="e00629ec2afcf274" providerId="LiveId" clId="{CF3F7FF3-A9BE-456A-8ED4-699DBDA94215}" dt="2023-05-29T22:00:37.874" v="26" actId="700"/>
          <ac:spMkLst>
            <pc:docMk/>
            <pc:sldMk cId="1068250810" sldId="382"/>
            <ac:spMk id="2" creationId="{DF0C43E7-F1F7-92CA-7C63-9872EFD9CFB2}"/>
          </ac:spMkLst>
        </pc:spChg>
        <pc:spChg chg="del">
          <ac:chgData name="Mary Bollinger" userId="e00629ec2afcf274" providerId="LiveId" clId="{CF3F7FF3-A9BE-456A-8ED4-699DBDA94215}" dt="2023-05-29T22:00:37.874" v="26" actId="700"/>
          <ac:spMkLst>
            <pc:docMk/>
            <pc:sldMk cId="1068250810" sldId="382"/>
            <ac:spMk id="3" creationId="{8E9E2DFC-0DE8-7B2E-18D2-9FA7AB948DEE}"/>
          </ac:spMkLst>
        </pc:spChg>
        <pc:spChg chg="add mod ord">
          <ac:chgData name="Mary Bollinger" userId="e00629ec2afcf274" providerId="LiveId" clId="{CF3F7FF3-A9BE-456A-8ED4-699DBDA94215}" dt="2023-05-29T22:00:37.874" v="26" actId="700"/>
          <ac:spMkLst>
            <pc:docMk/>
            <pc:sldMk cId="1068250810" sldId="382"/>
            <ac:spMk id="4" creationId="{F1839CB6-0226-7045-BE44-B2B18AFEC44F}"/>
          </ac:spMkLst>
        </pc:spChg>
        <pc:spChg chg="add mod">
          <ac:chgData name="Mary Bollinger" userId="e00629ec2afcf274" providerId="LiveId" clId="{CF3F7FF3-A9BE-456A-8ED4-699DBDA94215}" dt="2023-05-29T22:00:40.363" v="27"/>
          <ac:spMkLst>
            <pc:docMk/>
            <pc:sldMk cId="1068250810" sldId="382"/>
            <ac:spMk id="12" creationId="{2C3B241C-8D50-4E0F-8EBB-DDEB8F2820BF}"/>
          </ac:spMkLst>
        </pc:spChg>
        <pc:spChg chg="add mod">
          <ac:chgData name="Mary Bollinger" userId="e00629ec2afcf274" providerId="LiveId" clId="{CF3F7FF3-A9BE-456A-8ED4-699DBDA94215}" dt="2023-05-29T22:00:40.363" v="27"/>
          <ac:spMkLst>
            <pc:docMk/>
            <pc:sldMk cId="1068250810" sldId="382"/>
            <ac:spMk id="13" creationId="{1B55BBD7-B7A5-EDD7-9338-AB17186842BF}"/>
          </ac:spMkLst>
        </pc:spChg>
        <pc:spChg chg="add mod">
          <ac:chgData name="Mary Bollinger" userId="e00629ec2afcf274" providerId="LiveId" clId="{CF3F7FF3-A9BE-456A-8ED4-699DBDA94215}" dt="2023-05-29T22:00:40.363" v="27"/>
          <ac:spMkLst>
            <pc:docMk/>
            <pc:sldMk cId="1068250810" sldId="382"/>
            <ac:spMk id="14" creationId="{12A4492B-EA6D-1FBD-1E02-8EF9826B9934}"/>
          </ac:spMkLst>
        </pc:spChg>
        <pc:spChg chg="add mod">
          <ac:chgData name="Mary Bollinger" userId="e00629ec2afcf274" providerId="LiveId" clId="{CF3F7FF3-A9BE-456A-8ED4-699DBDA94215}" dt="2023-05-29T22:00:40.363" v="27"/>
          <ac:spMkLst>
            <pc:docMk/>
            <pc:sldMk cId="1068250810" sldId="382"/>
            <ac:spMk id="15" creationId="{E1719234-F101-9D58-77CB-C8C7CA2DEAE6}"/>
          </ac:spMkLst>
        </pc:spChg>
        <pc:spChg chg="add mod">
          <ac:chgData name="Mary Bollinger" userId="e00629ec2afcf274" providerId="LiveId" clId="{CF3F7FF3-A9BE-456A-8ED4-699DBDA94215}" dt="2023-05-29T22:00:40.363" v="27"/>
          <ac:spMkLst>
            <pc:docMk/>
            <pc:sldMk cId="1068250810" sldId="382"/>
            <ac:spMk id="16" creationId="{3627DC50-5D45-07F7-E1F0-17E5854818C3}"/>
          </ac:spMkLst>
        </pc:spChg>
        <pc:spChg chg="add mod">
          <ac:chgData name="Mary Bollinger" userId="e00629ec2afcf274" providerId="LiveId" clId="{CF3F7FF3-A9BE-456A-8ED4-699DBDA94215}" dt="2023-05-29T22:00:40.363" v="27"/>
          <ac:spMkLst>
            <pc:docMk/>
            <pc:sldMk cId="1068250810" sldId="382"/>
            <ac:spMk id="17" creationId="{CEDB0308-B71F-F947-FA04-60F68BFF84D1}"/>
          </ac:spMkLst>
        </pc:spChg>
        <pc:spChg chg="add mod">
          <ac:chgData name="Mary Bollinger" userId="e00629ec2afcf274" providerId="LiveId" clId="{CF3F7FF3-A9BE-456A-8ED4-699DBDA94215}" dt="2023-05-29T22:01:19.058" v="30" actId="1076"/>
          <ac:spMkLst>
            <pc:docMk/>
            <pc:sldMk cId="1068250810" sldId="382"/>
            <ac:spMk id="18" creationId="{05DDD7E5-B294-2049-100A-DEAE7D8F42D6}"/>
          </ac:spMkLst>
        </pc:spChg>
        <pc:spChg chg="add mod">
          <ac:chgData name="Mary Bollinger" userId="e00629ec2afcf274" providerId="LiveId" clId="{CF3F7FF3-A9BE-456A-8ED4-699DBDA94215}" dt="2023-05-29T22:00:40.363" v="27"/>
          <ac:spMkLst>
            <pc:docMk/>
            <pc:sldMk cId="1068250810" sldId="382"/>
            <ac:spMk id="19" creationId="{192F025A-6F1C-34C5-38A1-939331D3337B}"/>
          </ac:spMkLst>
        </pc:spChg>
        <pc:spChg chg="add mod">
          <ac:chgData name="Mary Bollinger" userId="e00629ec2afcf274" providerId="LiveId" clId="{CF3F7FF3-A9BE-456A-8ED4-699DBDA94215}" dt="2023-05-29T22:00:40.363" v="27"/>
          <ac:spMkLst>
            <pc:docMk/>
            <pc:sldMk cId="1068250810" sldId="382"/>
            <ac:spMk id="20" creationId="{C3983B9F-9231-193E-ACA1-974321CFE274}"/>
          </ac:spMkLst>
        </pc:spChg>
        <pc:spChg chg="add mod">
          <ac:chgData name="Mary Bollinger" userId="e00629ec2afcf274" providerId="LiveId" clId="{CF3F7FF3-A9BE-456A-8ED4-699DBDA94215}" dt="2023-05-29T22:01:30.108" v="32" actId="1076"/>
          <ac:spMkLst>
            <pc:docMk/>
            <pc:sldMk cId="1068250810" sldId="382"/>
            <ac:spMk id="21" creationId="{08814672-5301-94C9-C3AA-D18896EB8BAE}"/>
          </ac:spMkLst>
        </pc:spChg>
        <pc:spChg chg="add mod">
          <ac:chgData name="Mary Bollinger" userId="e00629ec2afcf274" providerId="LiveId" clId="{CF3F7FF3-A9BE-456A-8ED4-699DBDA94215}" dt="2023-05-29T22:01:23.556" v="31" actId="1076"/>
          <ac:spMkLst>
            <pc:docMk/>
            <pc:sldMk cId="1068250810" sldId="382"/>
            <ac:spMk id="22" creationId="{7A66975C-0195-ADF3-9475-075531F33EED}"/>
          </ac:spMkLst>
        </pc:spChg>
        <pc:spChg chg="add mod">
          <ac:chgData name="Mary Bollinger" userId="e00629ec2afcf274" providerId="LiveId" clId="{CF3F7FF3-A9BE-456A-8ED4-699DBDA94215}" dt="2023-05-29T22:00:40.363" v="27"/>
          <ac:spMkLst>
            <pc:docMk/>
            <pc:sldMk cId="1068250810" sldId="382"/>
            <ac:spMk id="23" creationId="{E53EAA9B-AF51-5C1A-4D05-B2E20345A51C}"/>
          </ac:spMkLst>
        </pc:spChg>
        <pc:spChg chg="add mod">
          <ac:chgData name="Mary Bollinger" userId="e00629ec2afcf274" providerId="LiveId" clId="{CF3F7FF3-A9BE-456A-8ED4-699DBDA94215}" dt="2023-05-29T22:00:40.363" v="27"/>
          <ac:spMkLst>
            <pc:docMk/>
            <pc:sldMk cId="1068250810" sldId="382"/>
            <ac:spMk id="24" creationId="{F7D7C0D4-3513-B1DE-F17B-97EC07A1F1DC}"/>
          </ac:spMkLst>
        </pc:spChg>
        <pc:spChg chg="add mod">
          <ac:chgData name="Mary Bollinger" userId="e00629ec2afcf274" providerId="LiveId" clId="{CF3F7FF3-A9BE-456A-8ED4-699DBDA94215}" dt="2023-05-29T22:00:40.363" v="27"/>
          <ac:spMkLst>
            <pc:docMk/>
            <pc:sldMk cId="1068250810" sldId="382"/>
            <ac:spMk id="25" creationId="{4C2A2A1B-6D05-278D-FFF5-434F57DA6FBD}"/>
          </ac:spMkLst>
        </pc:spChg>
        <pc:spChg chg="add mod">
          <ac:chgData name="Mary Bollinger" userId="e00629ec2afcf274" providerId="LiveId" clId="{CF3F7FF3-A9BE-456A-8ED4-699DBDA94215}" dt="2023-05-29T22:00:40.363" v="27"/>
          <ac:spMkLst>
            <pc:docMk/>
            <pc:sldMk cId="1068250810" sldId="382"/>
            <ac:spMk id="26" creationId="{1F62F0B6-C146-54FE-EF37-5DB9C79D9867}"/>
          </ac:spMkLst>
        </pc:spChg>
        <pc:spChg chg="add mod">
          <ac:chgData name="Mary Bollinger" userId="e00629ec2afcf274" providerId="LiveId" clId="{CF3F7FF3-A9BE-456A-8ED4-699DBDA94215}" dt="2023-05-29T22:00:40.363" v="27"/>
          <ac:spMkLst>
            <pc:docMk/>
            <pc:sldMk cId="1068250810" sldId="382"/>
            <ac:spMk id="27" creationId="{2A777CC8-E937-A750-4AEA-23F9D8D81337}"/>
          </ac:spMkLst>
        </pc:spChg>
        <pc:spChg chg="add mod">
          <ac:chgData name="Mary Bollinger" userId="e00629ec2afcf274" providerId="LiveId" clId="{CF3F7FF3-A9BE-456A-8ED4-699DBDA94215}" dt="2023-05-29T22:00:40.363" v="27"/>
          <ac:spMkLst>
            <pc:docMk/>
            <pc:sldMk cId="1068250810" sldId="382"/>
            <ac:spMk id="40" creationId="{3A171DFB-A8E5-CCC3-F5B4-891A5A026C31}"/>
          </ac:spMkLst>
        </pc:spChg>
        <pc:spChg chg="add mod">
          <ac:chgData name="Mary Bollinger" userId="e00629ec2afcf274" providerId="LiveId" clId="{CF3F7FF3-A9BE-456A-8ED4-699DBDA94215}" dt="2023-05-29T22:01:11.873" v="29" actId="1076"/>
          <ac:spMkLst>
            <pc:docMk/>
            <pc:sldMk cId="1068250810" sldId="382"/>
            <ac:spMk id="41" creationId="{DD8D4279-A49C-62B1-746B-EA96685C65E5}"/>
          </ac:spMkLst>
        </pc:spChg>
        <pc:spChg chg="add mod">
          <ac:chgData name="Mary Bollinger" userId="e00629ec2afcf274" providerId="LiveId" clId="{CF3F7FF3-A9BE-456A-8ED4-699DBDA94215}" dt="2023-05-29T22:00:40.363" v="27"/>
          <ac:spMkLst>
            <pc:docMk/>
            <pc:sldMk cId="1068250810" sldId="382"/>
            <ac:spMk id="42" creationId="{49D20CAF-D7C8-462D-104A-33BD534A6B8C}"/>
          </ac:spMkLst>
        </pc:spChg>
        <pc:spChg chg="add mod">
          <ac:chgData name="Mary Bollinger" userId="e00629ec2afcf274" providerId="LiveId" clId="{CF3F7FF3-A9BE-456A-8ED4-699DBDA94215}" dt="2023-05-29T22:01:44.712" v="33" actId="1076"/>
          <ac:spMkLst>
            <pc:docMk/>
            <pc:sldMk cId="1068250810" sldId="382"/>
            <ac:spMk id="43" creationId="{36EA07FC-800D-AF15-9136-9E4473BE8D6D}"/>
          </ac:spMkLst>
        </pc:spChg>
        <pc:grpChg chg="add mod">
          <ac:chgData name="Mary Bollinger" userId="e00629ec2afcf274" providerId="LiveId" clId="{CF3F7FF3-A9BE-456A-8ED4-699DBDA94215}" dt="2023-05-29T22:00:40.363" v="27"/>
          <ac:grpSpMkLst>
            <pc:docMk/>
            <pc:sldMk cId="1068250810" sldId="382"/>
            <ac:grpSpMk id="28" creationId="{4150AB12-C948-1785-81F7-7535E092868F}"/>
          </ac:grpSpMkLst>
        </pc:grpChg>
        <pc:grpChg chg="add mod">
          <ac:chgData name="Mary Bollinger" userId="e00629ec2afcf274" providerId="LiveId" clId="{CF3F7FF3-A9BE-456A-8ED4-699DBDA94215}" dt="2023-05-29T22:00:40.363" v="27"/>
          <ac:grpSpMkLst>
            <pc:docMk/>
            <pc:sldMk cId="1068250810" sldId="382"/>
            <ac:grpSpMk id="29" creationId="{6CB8AEBF-6173-8842-7A6B-A7152CF9EE32}"/>
          </ac:grpSpMkLst>
        </pc:grpChg>
        <pc:picChg chg="add mod">
          <ac:chgData name="Mary Bollinger" userId="e00629ec2afcf274" providerId="LiveId" clId="{CF3F7FF3-A9BE-456A-8ED4-699DBDA94215}" dt="2023-05-29T22:00:40.363" v="27"/>
          <ac:picMkLst>
            <pc:docMk/>
            <pc:sldMk cId="1068250810" sldId="382"/>
            <ac:picMk id="5" creationId="{1AD4894A-6603-DA3B-3271-56B77EC52BCF}"/>
          </ac:picMkLst>
        </pc:picChg>
        <pc:picChg chg="add mod">
          <ac:chgData name="Mary Bollinger" userId="e00629ec2afcf274" providerId="LiveId" clId="{CF3F7FF3-A9BE-456A-8ED4-699DBDA94215}" dt="2023-05-29T22:00:40.363" v="27"/>
          <ac:picMkLst>
            <pc:docMk/>
            <pc:sldMk cId="1068250810" sldId="382"/>
            <ac:picMk id="6" creationId="{F76669AA-CEE0-1123-0587-8342CA98A290}"/>
          </ac:picMkLst>
        </pc:picChg>
        <pc:picChg chg="add mod">
          <ac:chgData name="Mary Bollinger" userId="e00629ec2afcf274" providerId="LiveId" clId="{CF3F7FF3-A9BE-456A-8ED4-699DBDA94215}" dt="2023-05-29T22:00:40.363" v="27"/>
          <ac:picMkLst>
            <pc:docMk/>
            <pc:sldMk cId="1068250810" sldId="382"/>
            <ac:picMk id="7" creationId="{353046A0-85F8-EE81-7D60-905C38BEDB99}"/>
          </ac:picMkLst>
        </pc:picChg>
        <pc:picChg chg="add mod">
          <ac:chgData name="Mary Bollinger" userId="e00629ec2afcf274" providerId="LiveId" clId="{CF3F7FF3-A9BE-456A-8ED4-699DBDA94215}" dt="2023-05-29T22:00:40.363" v="27"/>
          <ac:picMkLst>
            <pc:docMk/>
            <pc:sldMk cId="1068250810" sldId="382"/>
            <ac:picMk id="8" creationId="{94FA5B14-38D9-9919-D7C2-597E23C70D12}"/>
          </ac:picMkLst>
        </pc:picChg>
        <pc:picChg chg="add mod">
          <ac:chgData name="Mary Bollinger" userId="e00629ec2afcf274" providerId="LiveId" clId="{CF3F7FF3-A9BE-456A-8ED4-699DBDA94215}" dt="2023-05-29T22:00:40.363" v="27"/>
          <ac:picMkLst>
            <pc:docMk/>
            <pc:sldMk cId="1068250810" sldId="382"/>
            <ac:picMk id="9" creationId="{EA5042ED-F44D-BF97-4169-3D195D9B5798}"/>
          </ac:picMkLst>
        </pc:picChg>
        <pc:picChg chg="add mod">
          <ac:chgData name="Mary Bollinger" userId="e00629ec2afcf274" providerId="LiveId" clId="{CF3F7FF3-A9BE-456A-8ED4-699DBDA94215}" dt="2023-05-29T22:00:40.363" v="27"/>
          <ac:picMkLst>
            <pc:docMk/>
            <pc:sldMk cId="1068250810" sldId="382"/>
            <ac:picMk id="10" creationId="{0F0D11A2-46BC-CDED-8C6A-8F1B86B09FED}"/>
          </ac:picMkLst>
        </pc:picChg>
        <pc:picChg chg="add mod">
          <ac:chgData name="Mary Bollinger" userId="e00629ec2afcf274" providerId="LiveId" clId="{CF3F7FF3-A9BE-456A-8ED4-699DBDA94215}" dt="2023-05-29T22:00:40.363" v="27"/>
          <ac:picMkLst>
            <pc:docMk/>
            <pc:sldMk cId="1068250810" sldId="382"/>
            <ac:picMk id="11" creationId="{757006A1-6BFA-0220-54DE-81E58DF3BDA6}"/>
          </ac:picMkLst>
        </pc:picChg>
        <pc:picChg chg="add mod">
          <ac:chgData name="Mary Bollinger" userId="e00629ec2afcf274" providerId="LiveId" clId="{CF3F7FF3-A9BE-456A-8ED4-699DBDA94215}" dt="2023-05-29T22:00:40.363" v="27"/>
          <ac:picMkLst>
            <pc:docMk/>
            <pc:sldMk cId="1068250810" sldId="382"/>
            <ac:picMk id="30" creationId="{8BB4BB02-387C-7F3F-87AE-F2F5CD4662B5}"/>
          </ac:picMkLst>
        </pc:picChg>
        <pc:picChg chg="add mod">
          <ac:chgData name="Mary Bollinger" userId="e00629ec2afcf274" providerId="LiveId" clId="{CF3F7FF3-A9BE-456A-8ED4-699DBDA94215}" dt="2023-05-29T22:00:40.363" v="27"/>
          <ac:picMkLst>
            <pc:docMk/>
            <pc:sldMk cId="1068250810" sldId="382"/>
            <ac:picMk id="31" creationId="{377B0F8A-EE67-579E-E08E-B5543B42B7EA}"/>
          </ac:picMkLst>
        </pc:picChg>
        <pc:picChg chg="add mod">
          <ac:chgData name="Mary Bollinger" userId="e00629ec2afcf274" providerId="LiveId" clId="{CF3F7FF3-A9BE-456A-8ED4-699DBDA94215}" dt="2023-05-29T22:00:40.363" v="27"/>
          <ac:picMkLst>
            <pc:docMk/>
            <pc:sldMk cId="1068250810" sldId="382"/>
            <ac:picMk id="32" creationId="{0B77C8C0-7760-157F-3AB0-F5EB0A6FA140}"/>
          </ac:picMkLst>
        </pc:picChg>
        <pc:picChg chg="add mod">
          <ac:chgData name="Mary Bollinger" userId="e00629ec2afcf274" providerId="LiveId" clId="{CF3F7FF3-A9BE-456A-8ED4-699DBDA94215}" dt="2023-05-29T22:00:40.363" v="27"/>
          <ac:picMkLst>
            <pc:docMk/>
            <pc:sldMk cId="1068250810" sldId="382"/>
            <ac:picMk id="33" creationId="{BCECAC6E-2E20-CC0F-A6E1-11351B6D6500}"/>
          </ac:picMkLst>
        </pc:picChg>
        <pc:picChg chg="add mod">
          <ac:chgData name="Mary Bollinger" userId="e00629ec2afcf274" providerId="LiveId" clId="{CF3F7FF3-A9BE-456A-8ED4-699DBDA94215}" dt="2023-05-29T22:00:40.363" v="27"/>
          <ac:picMkLst>
            <pc:docMk/>
            <pc:sldMk cId="1068250810" sldId="382"/>
            <ac:picMk id="34" creationId="{80874F18-9B6D-8EB4-AA93-F992504A77E0}"/>
          </ac:picMkLst>
        </pc:picChg>
        <pc:picChg chg="add mod">
          <ac:chgData name="Mary Bollinger" userId="e00629ec2afcf274" providerId="LiveId" clId="{CF3F7FF3-A9BE-456A-8ED4-699DBDA94215}" dt="2023-05-29T22:00:40.363" v="27"/>
          <ac:picMkLst>
            <pc:docMk/>
            <pc:sldMk cId="1068250810" sldId="382"/>
            <ac:picMk id="35" creationId="{11E8E9CD-A99A-F802-4CAD-E228BA1E919B}"/>
          </ac:picMkLst>
        </pc:picChg>
        <pc:picChg chg="add mod">
          <ac:chgData name="Mary Bollinger" userId="e00629ec2afcf274" providerId="LiveId" clId="{CF3F7FF3-A9BE-456A-8ED4-699DBDA94215}" dt="2023-05-29T22:00:40.363" v="27"/>
          <ac:picMkLst>
            <pc:docMk/>
            <pc:sldMk cId="1068250810" sldId="382"/>
            <ac:picMk id="36" creationId="{723C541B-7F54-4BD0-10B5-DCAA9D66EA93}"/>
          </ac:picMkLst>
        </pc:picChg>
        <pc:picChg chg="add mod">
          <ac:chgData name="Mary Bollinger" userId="e00629ec2afcf274" providerId="LiveId" clId="{CF3F7FF3-A9BE-456A-8ED4-699DBDA94215}" dt="2023-05-29T22:00:40.363" v="27"/>
          <ac:picMkLst>
            <pc:docMk/>
            <pc:sldMk cId="1068250810" sldId="382"/>
            <ac:picMk id="37" creationId="{1111EE36-1964-BF67-CA90-EBD7C185D272}"/>
          </ac:picMkLst>
        </pc:picChg>
        <pc:picChg chg="add mod">
          <ac:chgData name="Mary Bollinger" userId="e00629ec2afcf274" providerId="LiveId" clId="{CF3F7FF3-A9BE-456A-8ED4-699DBDA94215}" dt="2023-05-29T22:00:40.363" v="27"/>
          <ac:picMkLst>
            <pc:docMk/>
            <pc:sldMk cId="1068250810" sldId="382"/>
            <ac:picMk id="38" creationId="{D041F114-0EB8-0009-AAB1-11CD3310E99F}"/>
          </ac:picMkLst>
        </pc:picChg>
        <pc:picChg chg="add mod">
          <ac:chgData name="Mary Bollinger" userId="e00629ec2afcf274" providerId="LiveId" clId="{CF3F7FF3-A9BE-456A-8ED4-699DBDA94215}" dt="2023-05-29T22:00:40.363" v="27"/>
          <ac:picMkLst>
            <pc:docMk/>
            <pc:sldMk cId="1068250810" sldId="382"/>
            <ac:picMk id="39" creationId="{E50885C9-C344-D6E2-7955-1B64EDDAEC8B}"/>
          </ac:picMkLst>
        </pc:picChg>
      </pc:sldChg>
      <pc:sldChg chg="addSp delSp modSp new del mod modClrScheme chgLayout">
        <pc:chgData name="Mary Bollinger" userId="e00629ec2afcf274" providerId="LiveId" clId="{CF3F7FF3-A9BE-456A-8ED4-699DBDA94215}" dt="2023-05-29T22:13:17.707" v="96" actId="47"/>
        <pc:sldMkLst>
          <pc:docMk/>
          <pc:sldMk cId="3648155164" sldId="382"/>
        </pc:sldMkLst>
        <pc:spChg chg="del">
          <ac:chgData name="Mary Bollinger" userId="e00629ec2afcf274" providerId="LiveId" clId="{CF3F7FF3-A9BE-456A-8ED4-699DBDA94215}" dt="2023-05-29T22:10:24.971" v="56" actId="700"/>
          <ac:spMkLst>
            <pc:docMk/>
            <pc:sldMk cId="3648155164" sldId="382"/>
            <ac:spMk id="2" creationId="{23E9AB90-150E-6E6D-48A3-70D17BD388B9}"/>
          </ac:spMkLst>
        </pc:spChg>
        <pc:spChg chg="del">
          <ac:chgData name="Mary Bollinger" userId="e00629ec2afcf274" providerId="LiveId" clId="{CF3F7FF3-A9BE-456A-8ED4-699DBDA94215}" dt="2023-05-29T22:10:24.971" v="56" actId="700"/>
          <ac:spMkLst>
            <pc:docMk/>
            <pc:sldMk cId="3648155164" sldId="382"/>
            <ac:spMk id="3" creationId="{62C6C599-563B-6130-B733-037447BEF4FC}"/>
          </ac:spMkLst>
        </pc:spChg>
        <pc:picChg chg="add mod">
          <ac:chgData name="Mary Bollinger" userId="e00629ec2afcf274" providerId="LiveId" clId="{CF3F7FF3-A9BE-456A-8ED4-699DBDA94215}" dt="2023-05-29T22:11:34.619" v="90" actId="29295"/>
          <ac:picMkLst>
            <pc:docMk/>
            <pc:sldMk cId="3648155164" sldId="382"/>
            <ac:picMk id="4" creationId="{F6F87328-6C04-7963-4A2D-ACF8D0D8E6D1}"/>
          </ac:picMkLst>
        </pc:picChg>
      </pc:sldChg>
      <pc:sldChg chg="modSp new mod modTransition modAnim modNotesTx">
        <pc:chgData name="Mary Bollinger" userId="e00629ec2afcf274" providerId="LiveId" clId="{CF3F7FF3-A9BE-456A-8ED4-699DBDA94215}" dt="2023-05-29T22:38:31.102" v="261"/>
        <pc:sldMkLst>
          <pc:docMk/>
          <pc:sldMk cId="4261125445" sldId="382"/>
        </pc:sldMkLst>
        <pc:spChg chg="mod">
          <ac:chgData name="Mary Bollinger" userId="e00629ec2afcf274" providerId="LiveId" clId="{CF3F7FF3-A9BE-456A-8ED4-699DBDA94215}" dt="2023-05-29T22:30:05.883" v="151" actId="2711"/>
          <ac:spMkLst>
            <pc:docMk/>
            <pc:sldMk cId="4261125445" sldId="382"/>
            <ac:spMk id="2" creationId="{8BDE8132-7F41-1C8B-41BC-9B4BB72331BB}"/>
          </ac:spMkLst>
        </pc:spChg>
        <pc:spChg chg="mod">
          <ac:chgData name="Mary Bollinger" userId="e00629ec2afcf274" providerId="LiveId" clId="{CF3F7FF3-A9BE-456A-8ED4-699DBDA94215}" dt="2023-05-29T22:32:26.318" v="200" actId="27636"/>
          <ac:spMkLst>
            <pc:docMk/>
            <pc:sldMk cId="4261125445" sldId="382"/>
            <ac:spMk id="3" creationId="{286F83EA-3A0A-9111-8368-C6EF76AE3CF0}"/>
          </ac:spMkLst>
        </pc:spChg>
      </pc:sldChg>
      <pc:sldChg chg="modSp new mod modNotesTx">
        <pc:chgData name="Mary Bollinger" userId="e00629ec2afcf274" providerId="LiveId" clId="{CF3F7FF3-A9BE-456A-8ED4-699DBDA94215}" dt="2023-05-30T13:41:19.254" v="2363" actId="20577"/>
        <pc:sldMkLst>
          <pc:docMk/>
          <pc:sldMk cId="715374788" sldId="383"/>
        </pc:sldMkLst>
        <pc:spChg chg="mod">
          <ac:chgData name="Mary Bollinger" userId="e00629ec2afcf274" providerId="LiveId" clId="{CF3F7FF3-A9BE-456A-8ED4-699DBDA94215}" dt="2023-05-29T23:30:50.696" v="1311" actId="2711"/>
          <ac:spMkLst>
            <pc:docMk/>
            <pc:sldMk cId="715374788" sldId="383"/>
            <ac:spMk id="2" creationId="{ADBCE394-68A9-B811-9964-D288B2863526}"/>
          </ac:spMkLst>
        </pc:spChg>
        <pc:spChg chg="mod">
          <ac:chgData name="Mary Bollinger" userId="e00629ec2afcf274" providerId="LiveId" clId="{CF3F7FF3-A9BE-456A-8ED4-699DBDA94215}" dt="2023-05-30T13:41:19.254" v="2363" actId="20577"/>
          <ac:spMkLst>
            <pc:docMk/>
            <pc:sldMk cId="715374788" sldId="383"/>
            <ac:spMk id="3" creationId="{E54B4B5A-8EC6-667F-4779-335E5562E4A4}"/>
          </ac:spMkLst>
        </pc:spChg>
      </pc:sldChg>
      <pc:sldChg chg="addSp delSp modSp new del mod modClrScheme chgLayout">
        <pc:chgData name="Mary Bollinger" userId="e00629ec2afcf274" providerId="LiveId" clId="{CF3F7FF3-A9BE-456A-8ED4-699DBDA94215}" dt="2023-05-29T22:09:03.470" v="47" actId="47"/>
        <pc:sldMkLst>
          <pc:docMk/>
          <pc:sldMk cId="2729281461" sldId="383"/>
        </pc:sldMkLst>
        <pc:spChg chg="del">
          <ac:chgData name="Mary Bollinger" userId="e00629ec2afcf274" providerId="LiveId" clId="{CF3F7FF3-A9BE-456A-8ED4-699DBDA94215}" dt="2023-05-29T22:03:19.366" v="35" actId="700"/>
          <ac:spMkLst>
            <pc:docMk/>
            <pc:sldMk cId="2729281461" sldId="383"/>
            <ac:spMk id="2" creationId="{35B847DD-49C7-89F8-1213-026340AF9384}"/>
          </ac:spMkLst>
        </pc:spChg>
        <pc:spChg chg="del">
          <ac:chgData name="Mary Bollinger" userId="e00629ec2afcf274" providerId="LiveId" clId="{CF3F7FF3-A9BE-456A-8ED4-699DBDA94215}" dt="2023-05-29T22:03:19.366" v="35" actId="700"/>
          <ac:spMkLst>
            <pc:docMk/>
            <pc:sldMk cId="2729281461" sldId="383"/>
            <ac:spMk id="3" creationId="{17D38E1B-B98E-F0EC-1F26-367F90714A52}"/>
          </ac:spMkLst>
        </pc:spChg>
        <pc:spChg chg="del">
          <ac:chgData name="Mary Bollinger" userId="e00629ec2afcf274" providerId="LiveId" clId="{CF3F7FF3-A9BE-456A-8ED4-699DBDA94215}" dt="2023-05-29T22:03:19.366" v="35" actId="700"/>
          <ac:spMkLst>
            <pc:docMk/>
            <pc:sldMk cId="2729281461" sldId="383"/>
            <ac:spMk id="4" creationId="{9DBBE03A-601A-9BC6-7BF6-728A6C903E33}"/>
          </ac:spMkLst>
        </pc:spChg>
        <pc:picChg chg="add mod">
          <ac:chgData name="Mary Bollinger" userId="e00629ec2afcf274" providerId="LiveId" clId="{CF3F7FF3-A9BE-456A-8ED4-699DBDA94215}" dt="2023-05-29T22:03:26.647" v="37" actId="14100"/>
          <ac:picMkLst>
            <pc:docMk/>
            <pc:sldMk cId="2729281461" sldId="383"/>
            <ac:picMk id="5" creationId="{699AEFDF-E573-AE7F-4CB7-D94C2C545612}"/>
          </ac:picMkLst>
        </pc:picChg>
      </pc:sldChg>
      <pc:sldChg chg="modSp new mod modNotesTx">
        <pc:chgData name="Mary Bollinger" userId="e00629ec2afcf274" providerId="LiveId" clId="{CF3F7FF3-A9BE-456A-8ED4-699DBDA94215}" dt="2023-05-30T13:40:44.700" v="2354" actId="6549"/>
        <pc:sldMkLst>
          <pc:docMk/>
          <pc:sldMk cId="948753738" sldId="384"/>
        </pc:sldMkLst>
        <pc:spChg chg="mod">
          <ac:chgData name="Mary Bollinger" userId="e00629ec2afcf274" providerId="LiveId" clId="{CF3F7FF3-A9BE-456A-8ED4-699DBDA94215}" dt="2023-05-29T23:31:09.532" v="1313" actId="207"/>
          <ac:spMkLst>
            <pc:docMk/>
            <pc:sldMk cId="948753738" sldId="384"/>
            <ac:spMk id="2" creationId="{F48084F0-0694-05AB-F6D0-4C373E3347C2}"/>
          </ac:spMkLst>
        </pc:spChg>
        <pc:spChg chg="mod">
          <ac:chgData name="Mary Bollinger" userId="e00629ec2afcf274" providerId="LiveId" clId="{CF3F7FF3-A9BE-456A-8ED4-699DBDA94215}" dt="2023-05-30T13:40:44.700" v="2354" actId="6549"/>
          <ac:spMkLst>
            <pc:docMk/>
            <pc:sldMk cId="948753738" sldId="384"/>
            <ac:spMk id="3" creationId="{A1EEE37A-E96E-56E7-73DD-B3E853B69709}"/>
          </ac:spMkLst>
        </pc:spChg>
      </pc:sldChg>
      <pc:sldChg chg="delSp new del mod modClrScheme chgLayout">
        <pc:chgData name="Mary Bollinger" userId="e00629ec2afcf274" providerId="LiveId" clId="{CF3F7FF3-A9BE-456A-8ED4-699DBDA94215}" dt="2023-05-29T22:08:26.517" v="41" actId="47"/>
        <pc:sldMkLst>
          <pc:docMk/>
          <pc:sldMk cId="2614486212" sldId="384"/>
        </pc:sldMkLst>
        <pc:spChg chg="del">
          <ac:chgData name="Mary Bollinger" userId="e00629ec2afcf274" providerId="LiveId" clId="{CF3F7FF3-A9BE-456A-8ED4-699DBDA94215}" dt="2023-05-29T22:04:20.849" v="39" actId="700"/>
          <ac:spMkLst>
            <pc:docMk/>
            <pc:sldMk cId="2614486212" sldId="384"/>
            <ac:spMk id="2" creationId="{544DFBCA-444D-4A63-6EC4-6C60EFAF9486}"/>
          </ac:spMkLst>
        </pc:spChg>
        <pc:spChg chg="del">
          <ac:chgData name="Mary Bollinger" userId="e00629ec2afcf274" providerId="LiveId" clId="{CF3F7FF3-A9BE-456A-8ED4-699DBDA94215}" dt="2023-05-29T22:04:20.849" v="39" actId="700"/>
          <ac:spMkLst>
            <pc:docMk/>
            <pc:sldMk cId="2614486212" sldId="384"/>
            <ac:spMk id="3" creationId="{DF803B2E-8939-B773-5589-4245985AC02A}"/>
          </ac:spMkLst>
        </pc:spChg>
        <pc:spChg chg="del">
          <ac:chgData name="Mary Bollinger" userId="e00629ec2afcf274" providerId="LiveId" clId="{CF3F7FF3-A9BE-456A-8ED4-699DBDA94215}" dt="2023-05-29T22:04:20.849" v="39" actId="700"/>
          <ac:spMkLst>
            <pc:docMk/>
            <pc:sldMk cId="2614486212" sldId="384"/>
            <ac:spMk id="4" creationId="{EAC392F2-3D4C-09B1-7B8C-5B9E899DC6E2}"/>
          </ac:spMkLst>
        </pc:spChg>
      </pc:sldChg>
      <pc:sldChg chg="modSp new mod">
        <pc:chgData name="Mary Bollinger" userId="e00629ec2afcf274" providerId="LiveId" clId="{CF3F7FF3-A9BE-456A-8ED4-699DBDA94215}" dt="2023-05-30T13:43:22.468" v="2501" actId="20577"/>
        <pc:sldMkLst>
          <pc:docMk/>
          <pc:sldMk cId="2421534314" sldId="385"/>
        </pc:sldMkLst>
        <pc:spChg chg="mod">
          <ac:chgData name="Mary Bollinger" userId="e00629ec2afcf274" providerId="LiveId" clId="{CF3F7FF3-A9BE-456A-8ED4-699DBDA94215}" dt="2023-05-30T13:41:37.934" v="2382" actId="404"/>
          <ac:spMkLst>
            <pc:docMk/>
            <pc:sldMk cId="2421534314" sldId="385"/>
            <ac:spMk id="2" creationId="{582F1E9E-4E7B-7CD8-0BD0-3B271E330EF7}"/>
          </ac:spMkLst>
        </pc:spChg>
        <pc:spChg chg="mod">
          <ac:chgData name="Mary Bollinger" userId="e00629ec2afcf274" providerId="LiveId" clId="{CF3F7FF3-A9BE-456A-8ED4-699DBDA94215}" dt="2023-05-30T13:43:22.468" v="2501" actId="20577"/>
          <ac:spMkLst>
            <pc:docMk/>
            <pc:sldMk cId="2421534314" sldId="385"/>
            <ac:spMk id="3" creationId="{D5CD483A-D460-FF47-8A54-438F05E57088}"/>
          </ac:spMkLst>
        </pc:spChg>
      </pc:sldChg>
      <pc:sldChg chg="addSp delSp modSp new mod modClrScheme chgLayout">
        <pc:chgData name="Mary Bollinger" userId="e00629ec2afcf274" providerId="LiveId" clId="{CF3F7FF3-A9BE-456A-8ED4-699DBDA94215}" dt="2023-05-30T13:44:07.177" v="2525" actId="20577"/>
        <pc:sldMkLst>
          <pc:docMk/>
          <pc:sldMk cId="3762707401" sldId="386"/>
        </pc:sldMkLst>
        <pc:spChg chg="del mod ord">
          <ac:chgData name="Mary Bollinger" userId="e00629ec2afcf274" providerId="LiveId" clId="{CF3F7FF3-A9BE-456A-8ED4-699DBDA94215}" dt="2023-05-29T22:59:30.636" v="517" actId="700"/>
          <ac:spMkLst>
            <pc:docMk/>
            <pc:sldMk cId="3762707401" sldId="386"/>
            <ac:spMk id="2" creationId="{5CB4E3DF-D557-524F-F518-4384B6517956}"/>
          </ac:spMkLst>
        </pc:spChg>
        <pc:spChg chg="mod ord">
          <ac:chgData name="Mary Bollinger" userId="e00629ec2afcf274" providerId="LiveId" clId="{CF3F7FF3-A9BE-456A-8ED4-699DBDA94215}" dt="2023-05-29T23:32:10.402" v="1325" actId="27636"/>
          <ac:spMkLst>
            <pc:docMk/>
            <pc:sldMk cId="3762707401" sldId="386"/>
            <ac:spMk id="3" creationId="{B7E6C6E8-8F65-FC1C-1516-2CE88404C14C}"/>
          </ac:spMkLst>
        </pc:spChg>
        <pc:spChg chg="add mod ord">
          <ac:chgData name="Mary Bollinger" userId="e00629ec2afcf274" providerId="LiveId" clId="{CF3F7FF3-A9BE-456A-8ED4-699DBDA94215}" dt="2023-05-30T13:44:07.177" v="2525" actId="20577"/>
          <ac:spMkLst>
            <pc:docMk/>
            <pc:sldMk cId="3762707401" sldId="386"/>
            <ac:spMk id="4" creationId="{84A2EA46-A5A6-8A83-66E5-F8549B3A2412}"/>
          </ac:spMkLst>
        </pc:spChg>
        <pc:spChg chg="add mod ord">
          <ac:chgData name="Mary Bollinger" userId="e00629ec2afcf274" providerId="LiveId" clId="{CF3F7FF3-A9BE-456A-8ED4-699DBDA94215}" dt="2023-05-29T23:32:40.587" v="1331" actId="14100"/>
          <ac:spMkLst>
            <pc:docMk/>
            <pc:sldMk cId="3762707401" sldId="386"/>
            <ac:spMk id="5" creationId="{5E15CBCA-C90D-2030-7BBA-0D48F61C5396}"/>
          </ac:spMkLst>
        </pc:spChg>
      </pc:sldChg>
      <pc:sldChg chg="modSp new mod">
        <pc:chgData name="Mary Bollinger" userId="e00629ec2afcf274" providerId="LiveId" clId="{CF3F7FF3-A9BE-456A-8ED4-699DBDA94215}" dt="2023-05-30T14:03:35.583" v="2598" actId="20577"/>
        <pc:sldMkLst>
          <pc:docMk/>
          <pc:sldMk cId="391410887" sldId="387"/>
        </pc:sldMkLst>
        <pc:spChg chg="mod">
          <ac:chgData name="Mary Bollinger" userId="e00629ec2afcf274" providerId="LiveId" clId="{CF3F7FF3-A9BE-456A-8ED4-699DBDA94215}" dt="2023-05-30T13:44:27.413" v="2545" actId="207"/>
          <ac:spMkLst>
            <pc:docMk/>
            <pc:sldMk cId="391410887" sldId="387"/>
            <ac:spMk id="2" creationId="{435514D6-99C9-30CC-9AE9-DD92DFC5BDEA}"/>
          </ac:spMkLst>
        </pc:spChg>
        <pc:spChg chg="mod">
          <ac:chgData name="Mary Bollinger" userId="e00629ec2afcf274" providerId="LiveId" clId="{CF3F7FF3-A9BE-456A-8ED4-699DBDA94215}" dt="2023-05-30T14:03:35.583" v="2598" actId="20577"/>
          <ac:spMkLst>
            <pc:docMk/>
            <pc:sldMk cId="391410887" sldId="387"/>
            <ac:spMk id="3" creationId="{5D24F65E-1C12-7C82-4717-E31AF414F502}"/>
          </ac:spMkLst>
        </pc:spChg>
        <pc:spChg chg="mod">
          <ac:chgData name="Mary Bollinger" userId="e00629ec2afcf274" providerId="LiveId" clId="{CF3F7FF3-A9BE-456A-8ED4-699DBDA94215}" dt="2023-05-29T23:34:17.011" v="1352" actId="1076"/>
          <ac:spMkLst>
            <pc:docMk/>
            <pc:sldMk cId="391410887" sldId="387"/>
            <ac:spMk id="4" creationId="{FD0EDD38-1D7B-89BF-B91A-B6E1E02F786A}"/>
          </ac:spMkLst>
        </pc:spChg>
      </pc:sldChg>
      <pc:sldChg chg="modSp new del mod">
        <pc:chgData name="Mary Bollinger" userId="e00629ec2afcf274" providerId="LiveId" clId="{CF3F7FF3-A9BE-456A-8ED4-699DBDA94215}" dt="2023-05-29T23:28:10.635" v="1278" actId="47"/>
        <pc:sldMkLst>
          <pc:docMk/>
          <pc:sldMk cId="4047029870" sldId="388"/>
        </pc:sldMkLst>
        <pc:spChg chg="mod">
          <ac:chgData name="Mary Bollinger" userId="e00629ec2afcf274" providerId="LiveId" clId="{CF3F7FF3-A9BE-456A-8ED4-699DBDA94215}" dt="2023-05-29T23:07:32.984" v="1076" actId="20577"/>
          <ac:spMkLst>
            <pc:docMk/>
            <pc:sldMk cId="4047029870" sldId="388"/>
            <ac:spMk id="2" creationId="{BA4136E0-2295-3234-5CAD-D58C694EBD88}"/>
          </ac:spMkLst>
        </pc:spChg>
        <pc:spChg chg="mod">
          <ac:chgData name="Mary Bollinger" userId="e00629ec2afcf274" providerId="LiveId" clId="{CF3F7FF3-A9BE-456A-8ED4-699DBDA94215}" dt="2023-05-29T23:10:02.351" v="1218" actId="20577"/>
          <ac:spMkLst>
            <pc:docMk/>
            <pc:sldMk cId="4047029870" sldId="388"/>
            <ac:spMk id="3" creationId="{58D9FA1F-F95A-DB15-75CC-7A58AEB069B5}"/>
          </ac:spMkLst>
        </pc:spChg>
      </pc:sldChg>
      <pc:sldChg chg="addSp delSp modSp new del mod modClrScheme chgLayout">
        <pc:chgData name="Mary Bollinger" userId="e00629ec2afcf274" providerId="LiveId" clId="{CF3F7FF3-A9BE-456A-8ED4-699DBDA94215}" dt="2023-05-29T23:36:02.200" v="1364" actId="47"/>
        <pc:sldMkLst>
          <pc:docMk/>
          <pc:sldMk cId="4210396979" sldId="388"/>
        </pc:sldMkLst>
        <pc:spChg chg="del mod ord">
          <ac:chgData name="Mary Bollinger" userId="e00629ec2afcf274" providerId="LiveId" clId="{CF3F7FF3-A9BE-456A-8ED4-699DBDA94215}" dt="2023-05-29T23:35:35.436" v="1358" actId="700"/>
          <ac:spMkLst>
            <pc:docMk/>
            <pc:sldMk cId="4210396979" sldId="388"/>
            <ac:spMk id="2" creationId="{5F19128B-374D-BF9A-6DC4-139BD46E6C85}"/>
          </ac:spMkLst>
        </pc:spChg>
        <pc:spChg chg="del mod ord">
          <ac:chgData name="Mary Bollinger" userId="e00629ec2afcf274" providerId="LiveId" clId="{CF3F7FF3-A9BE-456A-8ED4-699DBDA94215}" dt="2023-05-29T23:35:35.436" v="1358" actId="700"/>
          <ac:spMkLst>
            <pc:docMk/>
            <pc:sldMk cId="4210396979" sldId="388"/>
            <ac:spMk id="3" creationId="{08AD015F-1CAF-3A2F-69A0-DCB0EE4B3ED0}"/>
          </ac:spMkLst>
        </pc:spChg>
        <pc:spChg chg="del">
          <ac:chgData name="Mary Bollinger" userId="e00629ec2afcf274" providerId="LiveId" clId="{CF3F7FF3-A9BE-456A-8ED4-699DBDA94215}" dt="2023-05-29T23:35:35.436" v="1358" actId="700"/>
          <ac:spMkLst>
            <pc:docMk/>
            <pc:sldMk cId="4210396979" sldId="388"/>
            <ac:spMk id="4" creationId="{A1287EB9-C5D2-E58C-1EF8-370651B39FC1}"/>
          </ac:spMkLst>
        </pc:spChg>
        <pc:spChg chg="add mod ord">
          <ac:chgData name="Mary Bollinger" userId="e00629ec2afcf274" providerId="LiveId" clId="{CF3F7FF3-A9BE-456A-8ED4-699DBDA94215}" dt="2023-05-29T23:35:42.040" v="1362" actId="20577"/>
          <ac:spMkLst>
            <pc:docMk/>
            <pc:sldMk cId="4210396979" sldId="388"/>
            <ac:spMk id="5" creationId="{C5FBB34F-7EAB-A562-F2A8-3180B03A0A5A}"/>
          </ac:spMkLst>
        </pc:spChg>
        <pc:spChg chg="add mod ord">
          <ac:chgData name="Mary Bollinger" userId="e00629ec2afcf274" providerId="LiveId" clId="{CF3F7FF3-A9BE-456A-8ED4-699DBDA94215}" dt="2023-05-29T23:35:35.436" v="1358" actId="700"/>
          <ac:spMkLst>
            <pc:docMk/>
            <pc:sldMk cId="4210396979" sldId="388"/>
            <ac:spMk id="6" creationId="{F7DE8D57-F588-763F-C8F2-E50F88BD3D79}"/>
          </ac:spMkLst>
        </pc:spChg>
      </pc:sldChg>
      <pc:sldChg chg="modSp add del mod modClrScheme chgLayout modNotesTx">
        <pc:chgData name="Mary Bollinger" userId="e00629ec2afcf274" providerId="LiveId" clId="{CF3F7FF3-A9BE-456A-8ED4-699DBDA94215}" dt="2023-05-29T23:47:04.564" v="2057" actId="47"/>
        <pc:sldMkLst>
          <pc:docMk/>
          <pc:sldMk cId="4211857074" sldId="389"/>
        </pc:sldMkLst>
        <pc:spChg chg="mod ord">
          <ac:chgData name="Mary Bollinger" userId="e00629ec2afcf274" providerId="LiveId" clId="{CF3F7FF3-A9BE-456A-8ED4-699DBDA94215}" dt="2023-05-29T23:39:46.984" v="1618" actId="700"/>
          <ac:spMkLst>
            <pc:docMk/>
            <pc:sldMk cId="4211857074" sldId="389"/>
            <ac:spMk id="2" creationId="{FA4A373B-82D3-D29B-6F9F-85FA2922905F}"/>
          </ac:spMkLst>
        </pc:spChg>
        <pc:spChg chg="mod ord">
          <ac:chgData name="Mary Bollinger" userId="e00629ec2afcf274" providerId="LiveId" clId="{CF3F7FF3-A9BE-456A-8ED4-699DBDA94215}" dt="2023-05-29T23:39:58.696" v="1628" actId="15"/>
          <ac:spMkLst>
            <pc:docMk/>
            <pc:sldMk cId="4211857074" sldId="389"/>
            <ac:spMk id="4" creationId="{F58E4319-4BBC-94AC-D20D-48B183BF2900}"/>
          </ac:spMkLst>
        </pc:spChg>
      </pc:sldChg>
      <pc:sldChg chg="modSp add mod modNotesTx">
        <pc:chgData name="Mary Bollinger" userId="e00629ec2afcf274" providerId="LiveId" clId="{CF3F7FF3-A9BE-456A-8ED4-699DBDA94215}" dt="2023-05-30T14:06:58.960" v="2617" actId="20577"/>
        <pc:sldMkLst>
          <pc:docMk/>
          <pc:sldMk cId="937428177" sldId="390"/>
        </pc:sldMkLst>
        <pc:spChg chg="mod">
          <ac:chgData name="Mary Bollinger" userId="e00629ec2afcf274" providerId="LiveId" clId="{CF3F7FF3-A9BE-456A-8ED4-699DBDA94215}" dt="2023-05-29T23:56:10.124" v="2216" actId="1076"/>
          <ac:spMkLst>
            <pc:docMk/>
            <pc:sldMk cId="937428177" sldId="390"/>
            <ac:spMk id="2" creationId="{BE7FB46D-2CA5-5DE9-C05F-87D06BA71F50}"/>
          </ac:spMkLst>
        </pc:spChg>
        <pc:spChg chg="mod">
          <ac:chgData name="Mary Bollinger" userId="e00629ec2afcf274" providerId="LiveId" clId="{CF3F7FF3-A9BE-456A-8ED4-699DBDA94215}" dt="2023-05-29T23:56:20.178" v="2239" actId="27636"/>
          <ac:spMkLst>
            <pc:docMk/>
            <pc:sldMk cId="937428177" sldId="390"/>
            <ac:spMk id="3" creationId="{F6BA0122-1C7F-AF49-67B7-5A2725DB8732}"/>
          </ac:spMkLst>
        </pc:spChg>
      </pc:sldChg>
      <pc:sldChg chg="modSp new mod">
        <pc:chgData name="Mary Bollinger" userId="e00629ec2afcf274" providerId="LiveId" clId="{CF3F7FF3-A9BE-456A-8ED4-699DBDA94215}" dt="2023-05-30T13:42:18.452" v="2426" actId="20577"/>
        <pc:sldMkLst>
          <pc:docMk/>
          <pc:sldMk cId="670688124" sldId="391"/>
        </pc:sldMkLst>
        <pc:spChg chg="mod">
          <ac:chgData name="Mary Bollinger" userId="e00629ec2afcf274" providerId="LiveId" clId="{CF3F7FF3-A9BE-456A-8ED4-699DBDA94215}" dt="2023-05-30T13:39:16.548" v="2266" actId="404"/>
          <ac:spMkLst>
            <pc:docMk/>
            <pc:sldMk cId="670688124" sldId="391"/>
            <ac:spMk id="2" creationId="{C55D1B13-2FDD-EF60-74FB-FC147F29108C}"/>
          </ac:spMkLst>
        </pc:spChg>
        <pc:spChg chg="mod">
          <ac:chgData name="Mary Bollinger" userId="e00629ec2afcf274" providerId="LiveId" clId="{CF3F7FF3-A9BE-456A-8ED4-699DBDA94215}" dt="2023-05-30T13:42:18.452" v="2426" actId="20577"/>
          <ac:spMkLst>
            <pc:docMk/>
            <pc:sldMk cId="670688124" sldId="391"/>
            <ac:spMk id="3" creationId="{81CAE126-F617-8046-F97E-6430CE7CA7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D2BB32BD-2CA7-4C2E-A2AF-1D86625FFA06}" type="datetimeFigureOut">
              <a:rPr lang="en-US" smtClean="0"/>
              <a:pPr/>
              <a:t>5/30/2023</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1440" tIns="45720" rIns="91440" bIns="45720" rtlCol="0" anchor="b"/>
          <a:lstStyle>
            <a:lvl1pPr algn="r">
              <a:defRPr sz="1200"/>
            </a:lvl1pPr>
          </a:lstStyle>
          <a:p>
            <a:fld id="{37D6C4EB-DE73-41E0-AD04-9F317D671CC6}" type="slidenum">
              <a:rPr lang="en-US" smtClean="0"/>
              <a:pPr/>
              <a:t>‹#›</a:t>
            </a:fld>
            <a:endParaRPr lang="en-US"/>
          </a:p>
        </p:txBody>
      </p:sp>
    </p:spTree>
    <p:extLst>
      <p:ext uri="{BB962C8B-B14F-4D97-AF65-F5344CB8AC3E}">
        <p14:creationId xmlns:p14="http://schemas.microsoft.com/office/powerpoint/2010/main" val="113986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1</a:t>
            </a:fld>
            <a:endParaRPr lang="en-US"/>
          </a:p>
        </p:txBody>
      </p:sp>
    </p:spTree>
    <p:extLst>
      <p:ext uri="{BB962C8B-B14F-4D97-AF65-F5344CB8AC3E}">
        <p14:creationId xmlns:p14="http://schemas.microsoft.com/office/powerpoint/2010/main" val="31441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built environment influences health by providing or preventing opportunities for physical activity, adequate transportation and social connectedness. </a:t>
            </a:r>
          </a:p>
          <a:p>
            <a:endParaRPr lang="en-US" dirty="0"/>
          </a:p>
        </p:txBody>
      </p:sp>
      <p:sp>
        <p:nvSpPr>
          <p:cNvPr id="4" name="Slide Number Placeholder 3"/>
          <p:cNvSpPr>
            <a:spLocks noGrp="1"/>
          </p:cNvSpPr>
          <p:nvPr>
            <p:ph type="sldNum" sz="quarter" idx="5"/>
          </p:nvPr>
        </p:nvSpPr>
        <p:spPr/>
        <p:txBody>
          <a:bodyPr/>
          <a:lstStyle/>
          <a:p>
            <a:fld id="{37D6C4EB-DE73-41E0-AD04-9F317D671CC6}" type="slidenum">
              <a:rPr lang="en-US" smtClean="0"/>
              <a:pPr/>
              <a:t>10</a:t>
            </a:fld>
            <a:endParaRPr lang="en-US"/>
          </a:p>
        </p:txBody>
      </p:sp>
    </p:spTree>
    <p:extLst>
      <p:ext uri="{BB962C8B-B14F-4D97-AF65-F5344CB8AC3E}">
        <p14:creationId xmlns:p14="http://schemas.microsoft.com/office/powerpoint/2010/main" val="118263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inequality in the United States is greater today than at any point since 1928. The top 1% of families have 22.5% of total annual income, while the bottom 90% of families share only 49.6%.1 The median African American household income in 2014 was only 39.5% of the median white household income.2 Wealth inequities are even greater, with the richest 20% of US families holding 88.9% of all wealth.3 This inequity affects not only the health of those with lower incomes and wealth, but also decreases life span and increases illness across the income spectrum, including for those at the very top.4</a:t>
            </a:r>
          </a:p>
        </p:txBody>
      </p:sp>
      <p:sp>
        <p:nvSpPr>
          <p:cNvPr id="4" name="Slide Number Placeholder 3"/>
          <p:cNvSpPr>
            <a:spLocks noGrp="1"/>
          </p:cNvSpPr>
          <p:nvPr>
            <p:ph type="sldNum" sz="quarter" idx="5"/>
          </p:nvPr>
        </p:nvSpPr>
        <p:spPr/>
        <p:txBody>
          <a:bodyPr/>
          <a:lstStyle/>
          <a:p>
            <a:fld id="{37D6C4EB-DE73-41E0-AD04-9F317D671CC6}" type="slidenum">
              <a:rPr lang="en-US" smtClean="0"/>
              <a:pPr/>
              <a:t>11</a:t>
            </a:fld>
            <a:endParaRPr lang="en-US"/>
          </a:p>
        </p:txBody>
      </p:sp>
    </p:spTree>
    <p:extLst>
      <p:ext uri="{BB962C8B-B14F-4D97-AF65-F5344CB8AC3E}">
        <p14:creationId xmlns:p14="http://schemas.microsoft.com/office/powerpoint/2010/main" val="264586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D6C4EB-DE73-41E0-AD04-9F317D671CC6}" type="slidenum">
              <a:rPr lang="en-US" smtClean="0"/>
              <a:pPr/>
              <a:t>12</a:t>
            </a:fld>
            <a:endParaRPr lang="en-US"/>
          </a:p>
        </p:txBody>
      </p:sp>
    </p:spTree>
    <p:extLst>
      <p:ext uri="{BB962C8B-B14F-4D97-AF65-F5344CB8AC3E}">
        <p14:creationId xmlns:p14="http://schemas.microsoft.com/office/powerpoint/2010/main" val="2174214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D6C4EB-DE73-41E0-AD04-9F317D671CC6}" type="slidenum">
              <a:rPr lang="en-US" smtClean="0"/>
              <a:pPr/>
              <a:t>13</a:t>
            </a:fld>
            <a:endParaRPr lang="en-US"/>
          </a:p>
        </p:txBody>
      </p:sp>
    </p:spTree>
    <p:extLst>
      <p:ext uri="{BB962C8B-B14F-4D97-AF65-F5344CB8AC3E}">
        <p14:creationId xmlns:p14="http://schemas.microsoft.com/office/powerpoint/2010/main" val="308231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6C4EB-DE73-41E0-AD04-9F317D671CC6}" type="slidenum">
              <a:rPr lang="en-US" smtClean="0"/>
              <a:pPr/>
              <a:t>14</a:t>
            </a:fld>
            <a:endParaRPr lang="en-US"/>
          </a:p>
        </p:txBody>
      </p:sp>
    </p:spTree>
    <p:extLst>
      <p:ext uri="{BB962C8B-B14F-4D97-AF65-F5344CB8AC3E}">
        <p14:creationId xmlns:p14="http://schemas.microsoft.com/office/powerpoint/2010/main" val="339886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6C4EB-DE73-41E0-AD04-9F317D671CC6}" type="slidenum">
              <a:rPr lang="en-US" smtClean="0"/>
              <a:pPr/>
              <a:t>15</a:t>
            </a:fld>
            <a:endParaRPr lang="en-US"/>
          </a:p>
        </p:txBody>
      </p:sp>
    </p:spTree>
    <p:extLst>
      <p:ext uri="{BB962C8B-B14F-4D97-AF65-F5344CB8AC3E}">
        <p14:creationId xmlns:p14="http://schemas.microsoft.com/office/powerpoint/2010/main" val="270726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problems are so big.</a:t>
            </a:r>
          </a:p>
          <a:p>
            <a:r>
              <a:rPr lang="en-US" i="0" dirty="0"/>
              <a:t>MTO:  </a:t>
            </a:r>
            <a:r>
              <a:rPr lang="en-US" b="0" i="0" dirty="0">
                <a:solidFill>
                  <a:srgbClr val="000000"/>
                </a:solidFill>
                <a:effectLst/>
                <a:latin typeface="Arimo"/>
              </a:rPr>
              <a:t>MTO provided 4,600 low-income families with children living in public housing within some of the most disadvantaged urban neighborhoods in the nation the chance to move to private-market housing in much less distressed communities</a:t>
            </a:r>
          </a:p>
          <a:p>
            <a:r>
              <a:rPr lang="en-US" i="0" dirty="0"/>
              <a:t>Adults: improved physical and mental health but had no effect on economic self sufficiency</a:t>
            </a:r>
          </a:p>
          <a:p>
            <a:r>
              <a:rPr lang="en-US" i="0" dirty="0"/>
              <a:t>Youth: No effect on health, improved MH for females not males, little impact on arrests, no effects on math/reading achievement</a:t>
            </a:r>
          </a:p>
          <a:p>
            <a:endParaRPr lang="en-US" i="0" dirty="0"/>
          </a:p>
          <a:p>
            <a:r>
              <a:rPr lang="en-US" i="0" dirty="0"/>
              <a:t>Policy: LA banned flavored tobacco products</a:t>
            </a:r>
          </a:p>
          <a:p>
            <a:r>
              <a:rPr lang="en-US" i="0" dirty="0"/>
              <a:t>VA</a:t>
            </a:r>
            <a:r>
              <a:rPr lang="en-US" i="0"/>
              <a:t>: mobile markets</a:t>
            </a:r>
            <a:endParaRPr lang="en-US" i="0" dirty="0"/>
          </a:p>
          <a:p>
            <a:endParaRPr lang="en-US" i="0" dirty="0"/>
          </a:p>
        </p:txBody>
      </p:sp>
      <p:sp>
        <p:nvSpPr>
          <p:cNvPr id="4" name="Slide Number Placeholder 3"/>
          <p:cNvSpPr>
            <a:spLocks noGrp="1"/>
          </p:cNvSpPr>
          <p:nvPr>
            <p:ph type="sldNum" sz="quarter" idx="5"/>
          </p:nvPr>
        </p:nvSpPr>
        <p:spPr/>
        <p:txBody>
          <a:bodyPr/>
          <a:lstStyle/>
          <a:p>
            <a:fld id="{37D6C4EB-DE73-41E0-AD04-9F317D671CC6}" type="slidenum">
              <a:rPr lang="en-US" smtClean="0"/>
              <a:pPr/>
              <a:t>16</a:t>
            </a:fld>
            <a:endParaRPr lang="en-US"/>
          </a:p>
        </p:txBody>
      </p:sp>
    </p:spTree>
    <p:extLst>
      <p:ext uri="{BB962C8B-B14F-4D97-AF65-F5344CB8AC3E}">
        <p14:creationId xmlns:p14="http://schemas.microsoft.com/office/powerpoint/2010/main" val="285812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6C4EB-DE73-41E0-AD04-9F317D671CC6}" type="slidenum">
              <a:rPr lang="en-US" smtClean="0"/>
              <a:pPr/>
              <a:t>2</a:t>
            </a:fld>
            <a:endParaRPr lang="en-US"/>
          </a:p>
        </p:txBody>
      </p:sp>
    </p:spTree>
    <p:extLst>
      <p:ext uri="{BB962C8B-B14F-4D97-AF65-F5344CB8AC3E}">
        <p14:creationId xmlns:p14="http://schemas.microsoft.com/office/powerpoint/2010/main" val="154249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Constitution of the World Health Organization (1948) conceptualizes health as being more than the absence of disease, illness and physical health. Fundamentally, health is about physical, mental, and social well-being, and it is understood that health and well-being can be adversely affected by social policies.</a:t>
            </a:r>
          </a:p>
          <a:p>
            <a:endParaRPr lang="en-US" dirty="0"/>
          </a:p>
        </p:txBody>
      </p:sp>
      <p:sp>
        <p:nvSpPr>
          <p:cNvPr id="4" name="Slide Number Placeholder 3"/>
          <p:cNvSpPr>
            <a:spLocks noGrp="1"/>
          </p:cNvSpPr>
          <p:nvPr>
            <p:ph type="sldNum" sz="quarter" idx="5"/>
          </p:nvPr>
        </p:nvSpPr>
        <p:spPr/>
        <p:txBody>
          <a:bodyPr/>
          <a:lstStyle/>
          <a:p>
            <a:fld id="{37D6C4EB-DE73-41E0-AD04-9F317D671CC6}" type="slidenum">
              <a:rPr lang="en-US" smtClean="0"/>
              <a:pPr/>
              <a:t>3</a:t>
            </a:fld>
            <a:endParaRPr lang="en-US"/>
          </a:p>
        </p:txBody>
      </p:sp>
    </p:spTree>
    <p:extLst>
      <p:ext uri="{BB962C8B-B14F-4D97-AF65-F5344CB8AC3E}">
        <p14:creationId xmlns:p14="http://schemas.microsoft.com/office/powerpoint/2010/main" val="268648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Clinical care and genetic characteristics exert a much smaller influence than most people think while communities exert a much larger influence than most people think.</a:t>
            </a:r>
          </a:p>
          <a:p>
            <a:endParaRPr lang="en-US" i="0" dirty="0"/>
          </a:p>
          <a:p>
            <a:r>
              <a:rPr lang="en-US" i="0" dirty="0"/>
              <a:t>Factors such as where we live, the state of our environment, genetics, our income and education level, and our relationships with friends and family all have considerable impacts on health, whereas the more commonly considered factors such as access and use of health care services often have less of an impact.</a:t>
            </a:r>
          </a:p>
        </p:txBody>
      </p:sp>
      <p:sp>
        <p:nvSpPr>
          <p:cNvPr id="4" name="Slide Number Placeholder 3"/>
          <p:cNvSpPr>
            <a:spLocks noGrp="1"/>
          </p:cNvSpPr>
          <p:nvPr>
            <p:ph type="sldNum" sz="quarter" idx="5"/>
          </p:nvPr>
        </p:nvSpPr>
        <p:spPr/>
        <p:txBody>
          <a:bodyPr/>
          <a:lstStyle/>
          <a:p>
            <a:fld id="{37D6C4EB-DE73-41E0-AD04-9F317D671CC6}" type="slidenum">
              <a:rPr lang="en-US" smtClean="0"/>
              <a:pPr/>
              <a:t>4</a:t>
            </a:fld>
            <a:endParaRPr lang="en-US"/>
          </a:p>
        </p:txBody>
      </p:sp>
    </p:spTree>
    <p:extLst>
      <p:ext uri="{BB962C8B-B14F-4D97-AF65-F5344CB8AC3E}">
        <p14:creationId xmlns:p14="http://schemas.microsoft.com/office/powerpoint/2010/main" val="16609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j-lt"/>
                <a:ea typeface="+mj-ea"/>
                <a:cs typeface="+mj-cs"/>
                <a:sym typeface="Calibri"/>
              </a:rPr>
              <a:t>Societal conditions have a direct impact on health, accounting for an impact of 30-50% or more on levels of the populations’ health, as outlined in this slide.</a:t>
            </a:r>
            <a:endParaRPr lang="en-ZA" sz="1200" i="0" dirty="0">
              <a:effectLst/>
              <a:latin typeface="+mj-lt"/>
              <a:ea typeface="+mj-ea"/>
              <a:cs typeface="+mj-cs"/>
              <a:sym typeface="Calibri"/>
            </a:endParaRPr>
          </a:p>
          <a:p>
            <a:endParaRPr lang="en-US" dirty="0"/>
          </a:p>
        </p:txBody>
      </p:sp>
      <p:sp>
        <p:nvSpPr>
          <p:cNvPr id="4" name="Slide Number Placeholder 3"/>
          <p:cNvSpPr>
            <a:spLocks noGrp="1"/>
          </p:cNvSpPr>
          <p:nvPr>
            <p:ph type="sldNum" sz="quarter" idx="5"/>
          </p:nvPr>
        </p:nvSpPr>
        <p:spPr/>
        <p:txBody>
          <a:bodyPr/>
          <a:lstStyle/>
          <a:p>
            <a:fld id="{37D6C4EB-DE73-41E0-AD04-9F317D671CC6}" type="slidenum">
              <a:rPr lang="en-US" smtClean="0"/>
              <a:pPr/>
              <a:t>5</a:t>
            </a:fld>
            <a:endParaRPr lang="en-US"/>
          </a:p>
        </p:txBody>
      </p:sp>
    </p:spTree>
    <p:extLst>
      <p:ext uri="{BB962C8B-B14F-4D97-AF65-F5344CB8AC3E}">
        <p14:creationId xmlns:p14="http://schemas.microsoft.com/office/powerpoint/2010/main" val="201992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social determinants of health matter because they set the conditions for the health of individuals, communities and populations, and if the social determinants of health are not distributed fairly, they can lead to health inequities. </a:t>
            </a:r>
          </a:p>
          <a:p>
            <a:endParaRPr lang="en-US" i="0" dirty="0"/>
          </a:p>
          <a:p>
            <a:r>
              <a:rPr lang="en-US" i="0" dirty="0"/>
              <a:t>Distinguish social needs and SDOH. </a:t>
            </a:r>
            <a:r>
              <a:rPr lang="en-US" sz="1800" dirty="0">
                <a:effectLst/>
                <a:latin typeface="Arial" panose="020B0604020202020204" pitchFamily="34" charset="0"/>
                <a:ea typeface="Calibri" panose="020F0502020204030204" pitchFamily="34" charset="0"/>
              </a:rPr>
              <a:t>Social needs are individual needs such as food or income insecurity and homelessness. Meeting these needs requires a person-centered approach that addresses the unique challenges faced by individuals.  SDH, in contrast, are population-level factors such county-level rates of poverty or unemployment and median household income. Addressing SDH requires population-level approach focused on addressing the underlying root causes of suicide risk. </a:t>
            </a:r>
            <a:endParaRPr lang="en-US" i="0" dirty="0"/>
          </a:p>
          <a:p>
            <a:endParaRPr lang="en-US" dirty="0"/>
          </a:p>
        </p:txBody>
      </p:sp>
      <p:sp>
        <p:nvSpPr>
          <p:cNvPr id="4" name="Slide Number Placeholder 3"/>
          <p:cNvSpPr>
            <a:spLocks noGrp="1"/>
          </p:cNvSpPr>
          <p:nvPr>
            <p:ph type="sldNum" sz="quarter" idx="5"/>
          </p:nvPr>
        </p:nvSpPr>
        <p:spPr/>
        <p:txBody>
          <a:bodyPr/>
          <a:lstStyle/>
          <a:p>
            <a:fld id="{37D6C4EB-DE73-41E0-AD04-9F317D671CC6}" type="slidenum">
              <a:rPr lang="en-US" smtClean="0"/>
              <a:pPr/>
              <a:t>6</a:t>
            </a:fld>
            <a:endParaRPr lang="en-US"/>
          </a:p>
        </p:txBody>
      </p:sp>
    </p:spTree>
    <p:extLst>
      <p:ext uri="{BB962C8B-B14F-4D97-AF65-F5344CB8AC3E}">
        <p14:creationId xmlns:p14="http://schemas.microsoft.com/office/powerpoint/2010/main" val="215320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0" dirty="0">
                <a:solidFill>
                  <a:srgbClr val="686882"/>
                </a:solidFill>
                <a:effectLst/>
                <a:latin typeface="Lato" panose="020F0502020204030203" pitchFamily="34" charset="0"/>
              </a:rPr>
              <a:t>Imagine a large river with a high waterfall. At the bottom of this waterfall hundreds of people are working frantically trying to save those who have fallen into the river and have fallen down the waterfall, many of them drowning. As the people along the shore are trying to rescue as many as possible one individual looks up and sees a seemingly never-ending stream of people falling down the waterfall and begins to run upstream. One of other rescuers hollers, “Where are you going? There are so many people that need help here.” To which the man replied, “I’m going upstream to find out why so many people are falling into the river.” Saul Alinsky</a:t>
            </a:r>
            <a:endParaRPr lang="en-US" b="0" i="0" dirty="0">
              <a:solidFill>
                <a:srgbClr val="333333"/>
              </a:solidFill>
              <a:effectLst/>
              <a:latin typeface="Source Sans Pro" panose="020B0503030403020204" pitchFamily="34" charset="0"/>
            </a:endParaRPr>
          </a:p>
          <a:p>
            <a:endParaRPr lang="en-US" b="0" i="0" dirty="0">
              <a:solidFill>
                <a:srgbClr val="333333"/>
              </a:solidFill>
              <a:effectLst/>
              <a:latin typeface="Source Sans Pro" panose="020B0503030403020204" pitchFamily="34" charset="0"/>
            </a:endParaRPr>
          </a:p>
          <a:p>
            <a:r>
              <a:rPr lang="en-US" b="0" i="0" dirty="0">
                <a:solidFill>
                  <a:srgbClr val="686882"/>
                </a:solidFill>
                <a:effectLst/>
                <a:latin typeface="Lato" panose="020F0502020204030203" pitchFamily="34" charset="0"/>
              </a:rPr>
              <a:t>“</a:t>
            </a:r>
            <a:r>
              <a:rPr lang="en-US" b="0" i="1" dirty="0">
                <a:solidFill>
                  <a:srgbClr val="686882"/>
                </a:solidFill>
                <a:effectLst/>
                <a:latin typeface="Lato" panose="020F0502020204030203" pitchFamily="34" charset="0"/>
              </a:rPr>
              <a:t>As you look further upstream, you notice bridges in various states of repair along the river. Some are strong, made of sturdy components. Others are weak and debilitated, with missing boards or flimsy railings. It doesn’t surprise you that most of the people falling in the river are crossing the poorly made bridges and those individuals that live near or travel across the strong bridges are protected. Of course, all of the bridges could use more reinforcement, but it’s easy to see which bridges need the most attention…</a:t>
            </a:r>
            <a:r>
              <a:rPr lang="en-US" b="0" i="0" dirty="0">
                <a:solidFill>
                  <a:srgbClr val="686882"/>
                </a:solidFill>
                <a:effectLst/>
                <a:latin typeface="Lato" panose="020F0502020204030203" pitchFamily="34" charset="0"/>
              </a:rPr>
              <a:t> </a:t>
            </a:r>
          </a:p>
          <a:p>
            <a:endParaRPr lang="en-US" b="0" i="0" dirty="0">
              <a:solidFill>
                <a:srgbClr val="686882"/>
              </a:solidFill>
              <a:effectLst/>
              <a:latin typeface="Lato" panose="020F0502020204030203" pitchFamily="34" charset="0"/>
            </a:endParaRPr>
          </a:p>
          <a:p>
            <a:r>
              <a:rPr lang="en-US" b="0" i="0" dirty="0">
                <a:solidFill>
                  <a:srgbClr val="686882"/>
                </a:solidFill>
                <a:effectLst/>
                <a:latin typeface="Lato" panose="020F0502020204030203" pitchFamily="34" charset="0"/>
              </a:rPr>
              <a:t>we know that certain groups of people are more likely to fall in the river than others. They do not fall in because of individual weakness or intrinsic flaws. Rather, we know that some people are privileged to live in communities with strong bridges, usually made of high quality materials that protect them from falling in the river and promote their safe passage across.</a:t>
            </a:r>
            <a:endParaRPr lang="en-US" dirty="0"/>
          </a:p>
        </p:txBody>
      </p:sp>
      <p:sp>
        <p:nvSpPr>
          <p:cNvPr id="4" name="Slide Number Placeholder 3"/>
          <p:cNvSpPr>
            <a:spLocks noGrp="1"/>
          </p:cNvSpPr>
          <p:nvPr>
            <p:ph type="sldNum" sz="quarter" idx="5"/>
          </p:nvPr>
        </p:nvSpPr>
        <p:spPr/>
        <p:txBody>
          <a:bodyPr/>
          <a:lstStyle/>
          <a:p>
            <a:fld id="{37D6C4EB-DE73-41E0-AD04-9F317D671CC6}" type="slidenum">
              <a:rPr lang="en-US" smtClean="0"/>
              <a:pPr/>
              <a:t>7</a:t>
            </a:fld>
            <a:endParaRPr lang="en-US"/>
          </a:p>
        </p:txBody>
      </p:sp>
    </p:spTree>
    <p:extLst>
      <p:ext uri="{BB962C8B-B14F-4D97-AF65-F5344CB8AC3E}">
        <p14:creationId xmlns:p14="http://schemas.microsoft.com/office/powerpoint/2010/main" val="1107420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i="0" dirty="0">
                <a:effectLst/>
                <a:latin typeface="+mj-lt"/>
                <a:ea typeface="+mj-ea"/>
                <a:cs typeface="+mj-cs"/>
                <a:sym typeface="Calibri"/>
              </a:rPr>
              <a:t>This slide illustrates how the socioeconomic and political context, including governance, policy and cultural and societal values, has a role in determining the position of an individual in society.  In this model, there are two categories of social determinants -</a:t>
            </a:r>
          </a:p>
          <a:p>
            <a:endParaRPr lang="en-GB" sz="1200" i="0" dirty="0">
              <a:effectLst/>
              <a:latin typeface="+mj-lt"/>
              <a:ea typeface="+mj-ea"/>
              <a:cs typeface="+mj-cs"/>
              <a:sym typeface="Calibri"/>
            </a:endParaRPr>
          </a:p>
          <a:p>
            <a:r>
              <a:rPr lang="en-GB" sz="1200" i="0" dirty="0">
                <a:effectLst/>
                <a:latin typeface="+mj-lt"/>
                <a:ea typeface="+mj-ea"/>
                <a:cs typeface="+mj-cs"/>
                <a:sym typeface="Calibri"/>
              </a:rPr>
              <a:t>a) </a:t>
            </a:r>
            <a:r>
              <a:rPr lang="en-GB" sz="1200" b="1" i="0" dirty="0">
                <a:effectLst/>
                <a:latin typeface="+mj-lt"/>
                <a:ea typeface="+mj-ea"/>
                <a:cs typeface="+mj-cs"/>
                <a:sym typeface="Calibri"/>
              </a:rPr>
              <a:t>Structural determinants: </a:t>
            </a:r>
            <a:r>
              <a:rPr lang="en-GB" sz="1200" i="0" dirty="0">
                <a:effectLst/>
                <a:latin typeface="+mj-lt"/>
                <a:ea typeface="+mj-ea"/>
                <a:cs typeface="+mj-cs"/>
                <a:sym typeface="Calibri"/>
              </a:rPr>
              <a:t>two main components; </a:t>
            </a:r>
          </a:p>
          <a:p>
            <a:pPr marL="628650" lvl="1" indent="-171450">
              <a:buFont typeface="Arial" panose="020B0604020202020204" pitchFamily="34" charset="0"/>
              <a:buChar char="•"/>
            </a:pPr>
            <a:r>
              <a:rPr lang="en-GB" sz="1200" i="0" dirty="0">
                <a:effectLst/>
                <a:latin typeface="+mj-lt"/>
                <a:ea typeface="+mj-ea"/>
                <a:cs typeface="+mj-cs"/>
                <a:sym typeface="Calibri"/>
              </a:rPr>
              <a:t>Socioeconomic and political context: consists of components of governance, macroeconomic and social policy, public policy, social culture, and values;</a:t>
            </a:r>
            <a:endParaRPr lang="en-ZA" sz="1200" i="0" dirty="0">
              <a:effectLst/>
              <a:latin typeface="+mj-lt"/>
              <a:ea typeface="+mj-ea"/>
              <a:cs typeface="+mj-cs"/>
              <a:sym typeface="Calibri"/>
            </a:endParaRPr>
          </a:p>
          <a:p>
            <a:pPr marL="628650" lvl="1" indent="-171450">
              <a:buFont typeface="Arial" panose="020B0604020202020204" pitchFamily="34" charset="0"/>
              <a:buChar char="•"/>
            </a:pPr>
            <a:r>
              <a:rPr lang="en-GB" sz="1200" i="0" dirty="0">
                <a:effectLst/>
                <a:latin typeface="+mj-lt"/>
                <a:ea typeface="+mj-ea"/>
                <a:cs typeface="+mj-cs"/>
                <a:sym typeface="Calibri"/>
              </a:rPr>
              <a:t>Socioeconomic position: such as education, occupation, income, social class, ethnicity/race and gender.</a:t>
            </a:r>
          </a:p>
          <a:p>
            <a:pPr lvl="0"/>
            <a:endParaRPr lang="en-ZA" sz="1200" i="0" dirty="0">
              <a:effectLst/>
              <a:latin typeface="+mj-lt"/>
              <a:ea typeface="+mj-ea"/>
              <a:cs typeface="+mj-cs"/>
              <a:sym typeface="Calibri"/>
            </a:endParaRPr>
          </a:p>
          <a:p>
            <a:r>
              <a:rPr lang="en-GB" sz="1200" i="0" dirty="0">
                <a:effectLst/>
                <a:latin typeface="+mj-lt"/>
                <a:ea typeface="+mj-ea"/>
                <a:cs typeface="+mj-cs"/>
                <a:sym typeface="Calibri"/>
              </a:rPr>
              <a:t>These two groups have a reciprocal interaction and can be affected by each other.</a:t>
            </a:r>
          </a:p>
          <a:p>
            <a:endParaRPr lang="en-ZA" sz="1200" i="0" dirty="0">
              <a:effectLst/>
              <a:latin typeface="+mj-lt"/>
              <a:ea typeface="+mj-ea"/>
              <a:cs typeface="+mj-cs"/>
              <a:sym typeface="Calibri"/>
            </a:endParaRPr>
          </a:p>
          <a:p>
            <a:pPr lvl="0"/>
            <a:r>
              <a:rPr lang="en-GB" sz="1200" i="0" dirty="0">
                <a:effectLst/>
                <a:latin typeface="+mj-lt"/>
                <a:ea typeface="+mj-ea"/>
                <a:cs typeface="+mj-cs"/>
                <a:sym typeface="Calibri"/>
              </a:rPr>
              <a:t>b) </a:t>
            </a:r>
            <a:r>
              <a:rPr lang="en-GB" sz="1200" b="1" i="0" dirty="0">
                <a:effectLst/>
                <a:latin typeface="+mj-lt"/>
                <a:ea typeface="+mj-ea"/>
                <a:cs typeface="+mj-cs"/>
                <a:sym typeface="Calibri"/>
              </a:rPr>
              <a:t>Intermediary determinants:</a:t>
            </a:r>
            <a:r>
              <a:rPr lang="en-GB" sz="1200" i="0" dirty="0">
                <a:effectLst/>
                <a:latin typeface="+mj-lt"/>
                <a:ea typeface="+mj-ea"/>
                <a:cs typeface="+mj-cs"/>
                <a:sym typeface="Calibri"/>
              </a:rPr>
              <a:t> including environmental condition, psychosocial factors, behavioural factors, biological factors, and health system.</a:t>
            </a:r>
          </a:p>
          <a:p>
            <a:pPr lvl="0"/>
            <a:endParaRPr lang="en-ZA" sz="1200" i="0" dirty="0">
              <a:effectLst/>
              <a:latin typeface="+mj-lt"/>
              <a:ea typeface="+mj-ea"/>
              <a:cs typeface="+mj-cs"/>
              <a:sym typeface="Calibri"/>
            </a:endParaRPr>
          </a:p>
          <a:p>
            <a:r>
              <a:rPr lang="en-GB" sz="1200" i="0" dirty="0">
                <a:effectLst/>
                <a:latin typeface="+mj-lt"/>
                <a:ea typeface="+mj-ea"/>
                <a:cs typeface="+mj-cs"/>
                <a:sym typeface="Calibri"/>
              </a:rPr>
              <a:t>In this model, bridging the structural and intermediary determinants are concepts of social cohesion and social capital mentioned as a cross-cutting determinant, and the structural factors affect health and well-being through affecting on intermediate factors, and the likelihood of exposure to health-compromising conditions.</a:t>
            </a:r>
          </a:p>
          <a:p>
            <a:endParaRPr lang="en-ZA" sz="1200" i="0" dirty="0">
              <a:effectLst/>
              <a:latin typeface="+mj-lt"/>
              <a:ea typeface="+mj-ea"/>
              <a:cs typeface="+mj-cs"/>
              <a:sym typeface="Calibri"/>
            </a:endParaRPr>
          </a:p>
          <a:p>
            <a:r>
              <a:rPr lang="en-US" sz="1200" i="0" dirty="0">
                <a:effectLst/>
                <a:latin typeface="+mj-lt"/>
                <a:ea typeface="+mj-ea"/>
                <a:cs typeface="+mj-cs"/>
                <a:sym typeface="Calibri"/>
              </a:rPr>
              <a:t>Illnesses caused by poor living conditions can then circle back to the structural determinants if, for example, a person experiences a loss of employment or income, thereby lowering his or her socioeconomic status.</a:t>
            </a:r>
          </a:p>
          <a:p>
            <a:endParaRPr lang="en-ZA" sz="1200" i="0" dirty="0">
              <a:effectLst/>
              <a:latin typeface="+mj-lt"/>
              <a:ea typeface="+mj-ea"/>
              <a:cs typeface="+mj-cs"/>
              <a:sym typeface="Calibri"/>
            </a:endParaRPr>
          </a:p>
          <a:p>
            <a:r>
              <a:rPr lang="en-US" sz="1200" i="0" dirty="0">
                <a:effectLst/>
                <a:latin typeface="+mj-lt"/>
                <a:ea typeface="+mj-ea"/>
                <a:cs typeface="+mj-cs"/>
                <a:sym typeface="Calibri"/>
              </a:rPr>
              <a:t>Therefore, there is constant feedback and interaction across the different levels of determinants.</a:t>
            </a:r>
            <a:r>
              <a:rPr lang="en-ZA" i="0" dirty="0">
                <a:effectLst/>
              </a:rPr>
              <a:t> </a:t>
            </a:r>
            <a:endParaRPr lang="en-US" i="0" dirty="0"/>
          </a:p>
        </p:txBody>
      </p:sp>
      <p:sp>
        <p:nvSpPr>
          <p:cNvPr id="4" name="Slide Number Placeholder 3"/>
          <p:cNvSpPr>
            <a:spLocks noGrp="1"/>
          </p:cNvSpPr>
          <p:nvPr>
            <p:ph type="sldNum" sz="quarter" idx="5"/>
          </p:nvPr>
        </p:nvSpPr>
        <p:spPr/>
        <p:txBody>
          <a:bodyPr/>
          <a:lstStyle/>
          <a:p>
            <a:fld id="{37D6C4EB-DE73-41E0-AD04-9F317D671CC6}" type="slidenum">
              <a:rPr lang="en-US" smtClean="0"/>
              <a:pPr/>
              <a:t>8</a:t>
            </a:fld>
            <a:endParaRPr lang="en-US"/>
          </a:p>
        </p:txBody>
      </p:sp>
    </p:spTree>
    <p:extLst>
      <p:ext uri="{BB962C8B-B14F-4D97-AF65-F5344CB8AC3E}">
        <p14:creationId xmlns:p14="http://schemas.microsoft.com/office/powerpoint/2010/main" val="185751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health, your zip code matters more than your genetic code</a:t>
            </a:r>
          </a:p>
        </p:txBody>
      </p:sp>
      <p:sp>
        <p:nvSpPr>
          <p:cNvPr id="4" name="Slide Number Placeholder 3"/>
          <p:cNvSpPr>
            <a:spLocks noGrp="1"/>
          </p:cNvSpPr>
          <p:nvPr>
            <p:ph type="sldNum" sz="quarter" idx="5"/>
          </p:nvPr>
        </p:nvSpPr>
        <p:spPr/>
        <p:txBody>
          <a:bodyPr/>
          <a:lstStyle/>
          <a:p>
            <a:fld id="{37D6C4EB-DE73-41E0-AD04-9F317D671CC6}" type="slidenum">
              <a:rPr lang="en-US" smtClean="0"/>
              <a:pPr/>
              <a:t>9</a:t>
            </a:fld>
            <a:endParaRPr lang="en-US"/>
          </a:p>
        </p:txBody>
      </p:sp>
    </p:spTree>
    <p:extLst>
      <p:ext uri="{BB962C8B-B14F-4D97-AF65-F5344CB8AC3E}">
        <p14:creationId xmlns:p14="http://schemas.microsoft.com/office/powerpoint/2010/main" val="382245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rgbClr val="A30C33"/>
                </a:solidFill>
                <a:latin typeface="Arial"/>
                <a:cs typeface="Arial"/>
              </a:defRPr>
            </a:lvl1pPr>
          </a:lstStyle>
          <a:p>
            <a:r>
              <a:rPr lang="en-US" dirty="0"/>
              <a:t>Click to add title </a:t>
            </a:r>
          </a:p>
        </p:txBody>
      </p:sp>
      <p:sp>
        <p:nvSpPr>
          <p:cNvPr id="3"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rgbClr val="A30C3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E3DB-6AD5-6840-A47D-C7D46BB30F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81E047-9BD3-E04B-8D63-C17312B83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7FCA3-A673-EC45-B343-8598D20325ED}"/>
              </a:ext>
            </a:extLst>
          </p:cNvPr>
          <p:cNvSpPr>
            <a:spLocks noGrp="1"/>
          </p:cNvSpPr>
          <p:nvPr>
            <p:ph type="dt" sz="half" idx="10"/>
          </p:nvPr>
        </p:nvSpPr>
        <p:spPr/>
        <p:txBody>
          <a:bodyPr/>
          <a:lstStyle/>
          <a:p>
            <a:fld id="{08243D5F-4AA8-E043-ABA6-5ED8B75A025D}" type="datetimeFigureOut">
              <a:rPr lang="en-US" smtClean="0"/>
              <a:t>5/30/2023</a:t>
            </a:fld>
            <a:endParaRPr lang="en-US"/>
          </a:p>
        </p:txBody>
      </p:sp>
      <p:sp>
        <p:nvSpPr>
          <p:cNvPr id="5" name="Footer Placeholder 4">
            <a:extLst>
              <a:ext uri="{FF2B5EF4-FFF2-40B4-BE49-F238E27FC236}">
                <a16:creationId xmlns:a16="http://schemas.microsoft.com/office/drawing/2014/main" id="{B1979E93-D216-AB42-8D0C-9EE4C865A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91F57-3A32-F14A-9D17-A5035BBD5092}"/>
              </a:ext>
            </a:extLst>
          </p:cNvPr>
          <p:cNvSpPr>
            <a:spLocks noGrp="1"/>
          </p:cNvSpPr>
          <p:nvPr>
            <p:ph type="sldNum" sz="quarter" idx="12"/>
          </p:nvPr>
        </p:nvSpPr>
        <p:spPr/>
        <p:txBody>
          <a:bodyPr/>
          <a:lstStyle/>
          <a:p>
            <a:fld id="{66D0A92F-4BE2-9B4C-AE19-1C47AA9E536C}" type="slidenum">
              <a:rPr lang="en-US" smtClean="0"/>
              <a:t>‹#›</a:t>
            </a:fld>
            <a:endParaRPr lang="en-US"/>
          </a:p>
        </p:txBody>
      </p:sp>
    </p:spTree>
    <p:extLst>
      <p:ext uri="{BB962C8B-B14F-4D97-AF65-F5344CB8AC3E}">
        <p14:creationId xmlns:p14="http://schemas.microsoft.com/office/powerpoint/2010/main" val="64043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p:spPr>
        <p:txBody>
          <a:bodyPr anchor="t">
            <a:noAutofit/>
          </a:bodyPr>
          <a:lstStyle>
            <a:lvl1pPr algn="ctr">
              <a:defRPr sz="4000" baseline="0">
                <a:solidFill>
                  <a:schemeClr val="bg1"/>
                </a:solidFill>
                <a:latin typeface="Arial"/>
                <a:cs typeface="Arial"/>
              </a:defRPr>
            </a:lvl1pPr>
          </a:lstStyle>
          <a:p>
            <a:r>
              <a:rPr lang="en-US" dirty="0"/>
              <a:t>Click to add title</a:t>
            </a:r>
          </a:p>
        </p:txBody>
      </p:sp>
    </p:spTree>
    <p:extLst>
      <p:ext uri="{BB962C8B-B14F-4D97-AF65-F5344CB8AC3E}">
        <p14:creationId xmlns:p14="http://schemas.microsoft.com/office/powerpoint/2010/main" val="3212555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Title Subtitle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Subtitle 2"/>
          <p:cNvSpPr>
            <a:spLocks noGrp="1"/>
          </p:cNvSpPr>
          <p:nvPr>
            <p:ph type="subTitle" idx="1" hasCustomPrompt="1"/>
          </p:nvPr>
        </p:nvSpPr>
        <p:spPr>
          <a:xfrm>
            <a:off x="1524000" y="1481328"/>
            <a:ext cx="10160000" cy="423672"/>
          </a:xfrm>
        </p:spPr>
        <p:txBody>
          <a:bodyPr anchor="t">
            <a:normAutofit/>
          </a:bodyPr>
          <a:lstStyle>
            <a:lvl1pPr marL="0" indent="0" algn="l">
              <a:buNone/>
              <a:defRPr sz="18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9" name="Content Placeholder 2"/>
          <p:cNvSpPr>
            <a:spLocks noGrp="1"/>
          </p:cNvSpPr>
          <p:nvPr>
            <p:ph idx="13"/>
          </p:nvPr>
        </p:nvSpPr>
        <p:spPr>
          <a:xfrm>
            <a:off x="1524000" y="2148841"/>
            <a:ext cx="10160000" cy="356616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3977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Title and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524000" y="914402"/>
            <a:ext cx="10160000" cy="609599"/>
          </a:xfr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9" name="Content Placeholder 2"/>
          <p:cNvSpPr>
            <a:spLocks noGrp="1"/>
          </p:cNvSpPr>
          <p:nvPr>
            <p:ph idx="13"/>
          </p:nvPr>
        </p:nvSpPr>
        <p:spPr>
          <a:xfrm>
            <a:off x="1524000" y="1767841"/>
            <a:ext cx="10160000" cy="356616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41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Two Conten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016000" y="914402"/>
            <a:ext cx="10160000" cy="609599"/>
          </a:xfrm>
        </p:spPr>
        <p:txBody>
          <a:bodyPr anchor="t">
            <a:normAutofit/>
          </a:bodyPr>
          <a:lstStyle>
            <a:lvl1pPr algn="ctr">
              <a:defRPr sz="3200" baseline="0">
                <a:solidFill>
                  <a:schemeClr val="bg1"/>
                </a:solidFill>
                <a:latin typeface="Arial"/>
                <a:cs typeface="Arial"/>
              </a:defRPr>
            </a:lvl1pPr>
          </a:lstStyle>
          <a:p>
            <a:r>
              <a:rPr lang="en-US" dirty="0"/>
              <a:t>Click to add title</a:t>
            </a:r>
          </a:p>
        </p:txBody>
      </p:sp>
      <p:sp>
        <p:nvSpPr>
          <p:cNvPr id="11" name="Content Placeholder 2"/>
          <p:cNvSpPr>
            <a:spLocks noGrp="1"/>
          </p:cNvSpPr>
          <p:nvPr>
            <p:ph idx="13"/>
          </p:nvPr>
        </p:nvSpPr>
        <p:spPr>
          <a:xfrm>
            <a:off x="609600" y="1752600"/>
            <a:ext cx="5384800" cy="411480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6197600" y="1752600"/>
            <a:ext cx="5384800" cy="411480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98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4800600"/>
            <a:ext cx="7315200" cy="566738"/>
          </a:xfrm>
        </p:spPr>
        <p:txBody>
          <a:bodyPr anchor="b">
            <a:normAutofit/>
          </a:bodyPr>
          <a:lstStyle>
            <a:lvl1pPr algn="l">
              <a:defRPr sz="1800" b="1">
                <a:solidFill>
                  <a:schemeClr val="bg1"/>
                </a:solidFill>
                <a:latin typeface="Arial"/>
                <a:cs typeface="Arial"/>
              </a:defRPr>
            </a:lvl1pPr>
          </a:lstStyle>
          <a:p>
            <a:r>
              <a:rPr lang="en-US" dirty="0"/>
              <a:t>Click to edit Master title style</a:t>
            </a:r>
          </a:p>
        </p:txBody>
      </p:sp>
      <p:sp>
        <p:nvSpPr>
          <p:cNvPr id="6"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p:nvPr>
        </p:nvSpPr>
        <p:spPr>
          <a:xfrm>
            <a:off x="2389717" y="5367338"/>
            <a:ext cx="7315200" cy="804862"/>
          </a:xfrm>
        </p:spPr>
        <p:txBody>
          <a:bodyPr>
            <a:normAutofit/>
          </a:bodyPr>
          <a:lstStyle>
            <a:lvl1pPr marL="0" indent="0">
              <a:buNone/>
              <a:defRPr sz="12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65076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361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a:prstGeom prst="rect">
            <a:avLst/>
          </a:prstGeom>
        </p:spPr>
        <p:txBody>
          <a:bodyPr anchor="t">
            <a:noAutofit/>
          </a:bodyPr>
          <a:lstStyle>
            <a:lvl1pPr algn="ctr">
              <a:defRPr sz="4000" baseline="0">
                <a:solidFill>
                  <a:schemeClr val="bg1"/>
                </a:solidFill>
                <a:latin typeface="Arial"/>
                <a:cs typeface="Arial"/>
              </a:defRPr>
            </a:lvl1pPr>
          </a:lstStyle>
          <a:p>
            <a:r>
              <a:rPr lang="en-US" dirty="0"/>
              <a:t>Click to add title</a:t>
            </a:r>
          </a:p>
        </p:txBody>
      </p:sp>
    </p:spTree>
    <p:extLst>
      <p:ext uri="{BB962C8B-B14F-4D97-AF65-F5344CB8AC3E}">
        <p14:creationId xmlns:p14="http://schemas.microsoft.com/office/powerpoint/2010/main" val="2037156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Title Subtitle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a:prstGeom prst="rect">
            <a:avLst/>
          </a:prstGeo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Subtitle 2"/>
          <p:cNvSpPr>
            <a:spLocks noGrp="1"/>
          </p:cNvSpPr>
          <p:nvPr>
            <p:ph type="subTitle" idx="1" hasCustomPrompt="1"/>
          </p:nvPr>
        </p:nvSpPr>
        <p:spPr>
          <a:xfrm>
            <a:off x="1524000" y="1481328"/>
            <a:ext cx="10160000" cy="423672"/>
          </a:xfrm>
          <a:prstGeom prst="rect">
            <a:avLst/>
          </a:prstGeom>
        </p:spPr>
        <p:txBody>
          <a:bodyPr anchor="t">
            <a:normAutofit/>
          </a:bodyPr>
          <a:lstStyle>
            <a:lvl1pPr marL="0" indent="0" algn="l">
              <a:buNone/>
              <a:defRPr sz="18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9" name="Content Placeholder 2"/>
          <p:cNvSpPr>
            <a:spLocks noGrp="1"/>
          </p:cNvSpPr>
          <p:nvPr>
            <p:ph idx="13"/>
          </p:nvPr>
        </p:nvSpPr>
        <p:spPr>
          <a:xfrm>
            <a:off x="1524000" y="2148841"/>
            <a:ext cx="10160000" cy="356616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849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a:prstGeom prst="rect">
            <a:avLst/>
          </a:prstGeo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Content Placeholder 2"/>
          <p:cNvSpPr>
            <a:spLocks noGrp="1"/>
          </p:cNvSpPr>
          <p:nvPr>
            <p:ph idx="13"/>
          </p:nvPr>
        </p:nvSpPr>
        <p:spPr>
          <a:xfrm>
            <a:off x="1524000" y="1767841"/>
            <a:ext cx="10160000" cy="356616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77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y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chemeClr val="bg1"/>
                </a:solidFill>
                <a:latin typeface="Arial"/>
                <a:cs typeface="Arial"/>
              </a:defRPr>
            </a:lvl1pPr>
          </a:lstStyle>
          <a:p>
            <a:r>
              <a:rPr lang="en-US" dirty="0"/>
              <a:t>Click to add title </a:t>
            </a:r>
          </a:p>
        </p:txBody>
      </p:sp>
      <p:sp>
        <p:nvSpPr>
          <p:cNvPr id="8"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383462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16000" y="914402"/>
            <a:ext cx="10160000" cy="609599"/>
          </a:xfrm>
          <a:prstGeom prst="rect">
            <a:avLst/>
          </a:prstGeom>
        </p:spPr>
        <p:txBody>
          <a:bodyPr anchor="t">
            <a:normAutofit/>
          </a:bodyPr>
          <a:lstStyle>
            <a:lvl1pPr algn="ctr">
              <a:defRPr sz="3200" baseline="0">
                <a:solidFill>
                  <a:schemeClr val="bg1"/>
                </a:solidFill>
                <a:latin typeface="Arial"/>
                <a:cs typeface="Arial"/>
              </a:defRPr>
            </a:lvl1pPr>
          </a:lstStyle>
          <a:p>
            <a:r>
              <a:rPr lang="en-US" dirty="0"/>
              <a:t>Click to add title</a:t>
            </a:r>
          </a:p>
        </p:txBody>
      </p:sp>
      <p:sp>
        <p:nvSpPr>
          <p:cNvPr id="9" name="Content Placeholder 2"/>
          <p:cNvSpPr>
            <a:spLocks noGrp="1"/>
          </p:cNvSpPr>
          <p:nvPr>
            <p:ph idx="13"/>
          </p:nvPr>
        </p:nvSpPr>
        <p:spPr>
          <a:xfrm>
            <a:off x="609600" y="1752600"/>
            <a:ext cx="5384800" cy="411480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197600" y="1752600"/>
            <a:ext cx="5384800" cy="411480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836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Picture with Caption">
    <p:spTree>
      <p:nvGrpSpPr>
        <p:cNvPr id="1" name=""/>
        <p:cNvGrpSpPr/>
        <p:nvPr/>
      </p:nvGrpSpPr>
      <p:grpSpPr>
        <a:xfrm>
          <a:off x="0" y="0"/>
          <a:ext cx="0" cy="0"/>
          <a:chOff x="0" y="0"/>
          <a:chExt cx="0" cy="0"/>
        </a:xfrm>
      </p:grpSpPr>
      <p:sp>
        <p:nvSpPr>
          <p:cNvPr id="10" name="Title 1"/>
          <p:cNvSpPr>
            <a:spLocks noGrp="1"/>
          </p:cNvSpPr>
          <p:nvPr>
            <p:ph type="title"/>
          </p:nvPr>
        </p:nvSpPr>
        <p:spPr>
          <a:xfrm>
            <a:off x="2389717" y="4800600"/>
            <a:ext cx="7315200" cy="566738"/>
          </a:xfrm>
          <a:prstGeom prst="rect">
            <a:avLst/>
          </a:prstGeom>
        </p:spPr>
        <p:txBody>
          <a:bodyPr anchor="b">
            <a:normAutofit/>
          </a:bodyPr>
          <a:lstStyle>
            <a:lvl1pPr algn="l">
              <a:defRPr sz="1800" b="1">
                <a:solidFill>
                  <a:schemeClr val="bg1"/>
                </a:solidFill>
                <a:latin typeface="Arial"/>
                <a:cs typeface="Arial"/>
              </a:defRPr>
            </a:lvl1pPr>
          </a:lstStyle>
          <a:p>
            <a:r>
              <a:rPr lang="en-US" dirty="0"/>
              <a:t>Click to edit Master title style</a:t>
            </a:r>
          </a:p>
        </p:txBody>
      </p:sp>
      <p:sp>
        <p:nvSpPr>
          <p:cNvPr id="11" name="Picture Placeholder 2"/>
          <p:cNvSpPr>
            <a:spLocks noGrp="1"/>
          </p:cNvSpPr>
          <p:nvPr>
            <p:ph type="pic" idx="1"/>
          </p:nvPr>
        </p:nvSpPr>
        <p:spPr>
          <a:xfrm>
            <a:off x="2389717" y="612775"/>
            <a:ext cx="73152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p:cNvSpPr>
            <a:spLocks noGrp="1"/>
          </p:cNvSpPr>
          <p:nvPr>
            <p:ph type="body" sz="half" idx="2"/>
          </p:nvPr>
        </p:nvSpPr>
        <p:spPr>
          <a:xfrm>
            <a:off x="2389717" y="5367338"/>
            <a:ext cx="7315200" cy="804862"/>
          </a:xfrm>
          <a:prstGeom prst="rect">
            <a:avLst/>
          </a:prstGeom>
        </p:spPr>
        <p:txBody>
          <a:bodyPr>
            <a:normAutofit/>
          </a:bodyPr>
          <a:lstStyle>
            <a:lvl1pPr marL="0" indent="0">
              <a:buNone/>
              <a:defRPr sz="12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05564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95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2438400" y="4800600"/>
            <a:ext cx="7315200" cy="566738"/>
          </a:xfrm>
          <a:prstGeom prst="rect">
            <a:avLst/>
          </a:prstGeom>
        </p:spPr>
        <p:txBody>
          <a:bodyPr anchor="b">
            <a:normAutofit/>
          </a:bodyPr>
          <a:lstStyle>
            <a:lvl1pPr algn="l">
              <a:defRPr sz="1800" b="1">
                <a:latin typeface="Arial"/>
                <a:cs typeface="Arial"/>
              </a:defRPr>
            </a:lvl1pPr>
          </a:lstStyle>
          <a:p>
            <a:r>
              <a:rPr lang="en-US" dirty="0"/>
              <a:t>Click to edit Master title style</a:t>
            </a:r>
          </a:p>
        </p:txBody>
      </p:sp>
      <p:sp>
        <p:nvSpPr>
          <p:cNvPr id="9" name="Text Placeholder 3"/>
          <p:cNvSpPr>
            <a:spLocks noGrp="1"/>
          </p:cNvSpPr>
          <p:nvPr>
            <p:ph type="body" sz="half" idx="2"/>
          </p:nvPr>
        </p:nvSpPr>
        <p:spPr>
          <a:xfrm>
            <a:off x="2438400" y="5367338"/>
            <a:ext cx="7315200" cy="804862"/>
          </a:xfrm>
          <a:prstGeom prst="rect">
            <a:avLst/>
          </a:prstGeom>
        </p:spPr>
        <p:txBody>
          <a:bodyPr>
            <a:normAutofit/>
          </a:bodyPr>
          <a:lstStyle>
            <a:lvl1pPr marL="0" indent="0">
              <a:buNone/>
              <a:defRPr sz="12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Content Placeholder 2"/>
          <p:cNvSpPr>
            <a:spLocks noGrp="1"/>
          </p:cNvSpPr>
          <p:nvPr>
            <p:ph idx="13"/>
          </p:nvPr>
        </p:nvSpPr>
        <p:spPr>
          <a:xfrm>
            <a:off x="2438400" y="609600"/>
            <a:ext cx="7315200" cy="4114800"/>
          </a:xfrm>
          <a:prstGeom prst="rect">
            <a:avLst/>
          </a:prstGeom>
        </p:spPr>
        <p:txBody>
          <a:bodyPr/>
          <a:lstStyle>
            <a:lvl1pPr marL="0" indent="0">
              <a:buFont typeface="Arial"/>
              <a:buNone/>
              <a:defRPr sz="1800">
                <a:solidFill>
                  <a:schemeClr val="tx1"/>
                </a:solidFill>
                <a:latin typeface="Arial"/>
                <a:cs typeface="Arial"/>
              </a:defRPr>
            </a:lvl1pPr>
            <a:lvl2pPr marL="403225" indent="-230188">
              <a:tabLst/>
              <a:defRPr sz="1800">
                <a:solidFill>
                  <a:schemeClr val="tx1"/>
                </a:solidFill>
                <a:latin typeface="Arial"/>
                <a:cs typeface="Arial"/>
              </a:defRPr>
            </a:lvl2pPr>
            <a:lvl3pPr marL="568325" indent="-165100">
              <a:defRPr sz="1800">
                <a:solidFill>
                  <a:schemeClr val="tx1"/>
                </a:solidFill>
                <a:latin typeface="Arial"/>
                <a:cs typeface="Arial"/>
              </a:defRPr>
            </a:lvl3pPr>
            <a:lvl4pPr marL="798513" indent="-230188">
              <a:defRPr sz="1800">
                <a:solidFill>
                  <a:schemeClr val="tx1"/>
                </a:solidFill>
                <a:latin typeface="Arial"/>
                <a:cs typeface="Arial"/>
              </a:defRPr>
            </a:lvl4pPr>
            <a:lvl5pPr marL="971550" indent="-173038">
              <a:defRPr sz="1800">
                <a:solidFill>
                  <a:schemeClr val="tx1"/>
                </a:solidFill>
                <a:latin typeface="Arial"/>
                <a:cs typeface="Arial"/>
              </a:defRPr>
            </a:lvl5pPr>
          </a:lstStyle>
          <a:p>
            <a:pPr lvl="0"/>
            <a:endParaRPr lang="en-US" dirty="0"/>
          </a:p>
        </p:txBody>
      </p:sp>
    </p:spTree>
    <p:extLst>
      <p:ext uri="{BB962C8B-B14F-4D97-AF65-F5344CB8AC3E}">
        <p14:creationId xmlns:p14="http://schemas.microsoft.com/office/powerpoint/2010/main" val="407679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9AA3-4C86-D897-BBE4-4AA7D2234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DBD72E-825F-AF68-74B7-1C5FE77E3A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BB95BA-AFFE-42D1-25C0-986FFE80F08F}"/>
              </a:ext>
            </a:extLst>
          </p:cNvPr>
          <p:cNvSpPr>
            <a:spLocks noGrp="1"/>
          </p:cNvSpPr>
          <p:nvPr>
            <p:ph type="dt" sz="half" idx="10"/>
          </p:nvPr>
        </p:nvSpPr>
        <p:spPr/>
        <p:txBody>
          <a:bodyPr/>
          <a:lstStyle/>
          <a:p>
            <a:fld id="{EAA45BFF-24F0-40DE-B2A0-5646BE2E1B15}" type="datetimeFigureOut">
              <a:rPr lang="en-US" smtClean="0"/>
              <a:t>5/30/2023</a:t>
            </a:fld>
            <a:endParaRPr lang="en-US"/>
          </a:p>
        </p:txBody>
      </p:sp>
      <p:sp>
        <p:nvSpPr>
          <p:cNvPr id="5" name="Footer Placeholder 4">
            <a:extLst>
              <a:ext uri="{FF2B5EF4-FFF2-40B4-BE49-F238E27FC236}">
                <a16:creationId xmlns:a16="http://schemas.microsoft.com/office/drawing/2014/main" id="{6BDA0ECD-99C5-3CE8-CE42-D7925BAA7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26BA9-C783-FE9A-E90D-6EAB49CAB21F}"/>
              </a:ext>
            </a:extLst>
          </p:cNvPr>
          <p:cNvSpPr>
            <a:spLocks noGrp="1"/>
          </p:cNvSpPr>
          <p:nvPr>
            <p:ph type="sldNum" sz="quarter" idx="12"/>
          </p:nvPr>
        </p:nvSpPr>
        <p:spPr/>
        <p:txBody>
          <a:bodyPr/>
          <a:lstStyle/>
          <a:p>
            <a:fld id="{28A6AAF3-DC19-480B-BBAB-6A75FD6EE6C7}" type="slidenum">
              <a:rPr lang="en-US" smtClean="0"/>
              <a:t>‹#›</a:t>
            </a:fld>
            <a:endParaRPr lang="en-US"/>
          </a:p>
        </p:txBody>
      </p:sp>
    </p:spTree>
    <p:extLst>
      <p:ext uri="{BB962C8B-B14F-4D97-AF65-F5344CB8AC3E}">
        <p14:creationId xmlns:p14="http://schemas.microsoft.com/office/powerpoint/2010/main" val="3664832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B36B-BCFF-CA43-4270-F1A132717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BAB69-6E1F-72B8-08B0-73D5375BF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5A306-3400-773C-8BD1-F14D4555B7E5}"/>
              </a:ext>
            </a:extLst>
          </p:cNvPr>
          <p:cNvSpPr>
            <a:spLocks noGrp="1"/>
          </p:cNvSpPr>
          <p:nvPr>
            <p:ph type="dt" sz="half" idx="10"/>
          </p:nvPr>
        </p:nvSpPr>
        <p:spPr/>
        <p:txBody>
          <a:bodyPr/>
          <a:lstStyle/>
          <a:p>
            <a:fld id="{EAA45BFF-24F0-40DE-B2A0-5646BE2E1B15}" type="datetimeFigureOut">
              <a:rPr lang="en-US" smtClean="0"/>
              <a:t>5/30/2023</a:t>
            </a:fld>
            <a:endParaRPr lang="en-US"/>
          </a:p>
        </p:txBody>
      </p:sp>
      <p:sp>
        <p:nvSpPr>
          <p:cNvPr id="5" name="Footer Placeholder 4">
            <a:extLst>
              <a:ext uri="{FF2B5EF4-FFF2-40B4-BE49-F238E27FC236}">
                <a16:creationId xmlns:a16="http://schemas.microsoft.com/office/drawing/2014/main" id="{44F86E40-74CD-587F-BF15-02AFA388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53052-B186-5E8E-5DD8-C5B1B2DE9368}"/>
              </a:ext>
            </a:extLst>
          </p:cNvPr>
          <p:cNvSpPr>
            <a:spLocks noGrp="1"/>
          </p:cNvSpPr>
          <p:nvPr>
            <p:ph type="sldNum" sz="quarter" idx="12"/>
          </p:nvPr>
        </p:nvSpPr>
        <p:spPr/>
        <p:txBody>
          <a:bodyPr/>
          <a:lstStyle/>
          <a:p>
            <a:fld id="{28A6AAF3-DC19-480B-BBAB-6A75FD6EE6C7}" type="slidenum">
              <a:rPr lang="en-US" smtClean="0"/>
              <a:t>‹#›</a:t>
            </a:fld>
            <a:endParaRPr lang="en-US"/>
          </a:p>
        </p:txBody>
      </p:sp>
    </p:spTree>
    <p:extLst>
      <p:ext uri="{BB962C8B-B14F-4D97-AF65-F5344CB8AC3E}">
        <p14:creationId xmlns:p14="http://schemas.microsoft.com/office/powerpoint/2010/main" val="2787117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118B-0F5E-75B8-62BA-F5F28A551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6A372E-1087-C631-6574-6E8D28E56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41FF09-75FD-31E7-4015-CE96F5CC5CF8}"/>
              </a:ext>
            </a:extLst>
          </p:cNvPr>
          <p:cNvSpPr>
            <a:spLocks noGrp="1"/>
          </p:cNvSpPr>
          <p:nvPr>
            <p:ph type="dt" sz="half" idx="10"/>
          </p:nvPr>
        </p:nvSpPr>
        <p:spPr/>
        <p:txBody>
          <a:bodyPr/>
          <a:lstStyle/>
          <a:p>
            <a:fld id="{EAA45BFF-24F0-40DE-B2A0-5646BE2E1B15}" type="datetimeFigureOut">
              <a:rPr lang="en-US" smtClean="0"/>
              <a:t>5/30/2023</a:t>
            </a:fld>
            <a:endParaRPr lang="en-US"/>
          </a:p>
        </p:txBody>
      </p:sp>
      <p:sp>
        <p:nvSpPr>
          <p:cNvPr id="5" name="Footer Placeholder 4">
            <a:extLst>
              <a:ext uri="{FF2B5EF4-FFF2-40B4-BE49-F238E27FC236}">
                <a16:creationId xmlns:a16="http://schemas.microsoft.com/office/drawing/2014/main" id="{3AD5210B-0A84-188E-30FE-C1D120169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E798B-C2A7-8104-49A7-3727546F9AD2}"/>
              </a:ext>
            </a:extLst>
          </p:cNvPr>
          <p:cNvSpPr>
            <a:spLocks noGrp="1"/>
          </p:cNvSpPr>
          <p:nvPr>
            <p:ph type="sldNum" sz="quarter" idx="12"/>
          </p:nvPr>
        </p:nvSpPr>
        <p:spPr/>
        <p:txBody>
          <a:bodyPr/>
          <a:lstStyle/>
          <a:p>
            <a:fld id="{28A6AAF3-DC19-480B-BBAB-6A75FD6EE6C7}" type="slidenum">
              <a:rPr lang="en-US" smtClean="0"/>
              <a:t>‹#›</a:t>
            </a:fld>
            <a:endParaRPr lang="en-US"/>
          </a:p>
        </p:txBody>
      </p:sp>
    </p:spTree>
    <p:extLst>
      <p:ext uri="{BB962C8B-B14F-4D97-AF65-F5344CB8AC3E}">
        <p14:creationId xmlns:p14="http://schemas.microsoft.com/office/powerpoint/2010/main" val="2080624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4117-89A4-2027-A4A6-E38D4630F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FB546-8C6F-2454-A564-F07FBBB35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8C542-2799-4933-F0B7-22CD9DB314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19AE1E-6802-F39B-A6A8-EA5F8C6F60A0}"/>
              </a:ext>
            </a:extLst>
          </p:cNvPr>
          <p:cNvSpPr>
            <a:spLocks noGrp="1"/>
          </p:cNvSpPr>
          <p:nvPr>
            <p:ph type="dt" sz="half" idx="10"/>
          </p:nvPr>
        </p:nvSpPr>
        <p:spPr/>
        <p:txBody>
          <a:bodyPr/>
          <a:lstStyle/>
          <a:p>
            <a:fld id="{EAA45BFF-24F0-40DE-B2A0-5646BE2E1B15}" type="datetimeFigureOut">
              <a:rPr lang="en-US" smtClean="0"/>
              <a:t>5/30/2023</a:t>
            </a:fld>
            <a:endParaRPr lang="en-US"/>
          </a:p>
        </p:txBody>
      </p:sp>
      <p:sp>
        <p:nvSpPr>
          <p:cNvPr id="6" name="Footer Placeholder 5">
            <a:extLst>
              <a:ext uri="{FF2B5EF4-FFF2-40B4-BE49-F238E27FC236}">
                <a16:creationId xmlns:a16="http://schemas.microsoft.com/office/drawing/2014/main" id="{EDFAFF22-B6A4-880D-1304-DDF560F4B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90B482-047B-F54B-6785-50AD8BC875BC}"/>
              </a:ext>
            </a:extLst>
          </p:cNvPr>
          <p:cNvSpPr>
            <a:spLocks noGrp="1"/>
          </p:cNvSpPr>
          <p:nvPr>
            <p:ph type="sldNum" sz="quarter" idx="12"/>
          </p:nvPr>
        </p:nvSpPr>
        <p:spPr/>
        <p:txBody>
          <a:bodyPr/>
          <a:lstStyle/>
          <a:p>
            <a:fld id="{28A6AAF3-DC19-480B-BBAB-6A75FD6EE6C7}" type="slidenum">
              <a:rPr lang="en-US" smtClean="0"/>
              <a:t>‹#›</a:t>
            </a:fld>
            <a:endParaRPr lang="en-US"/>
          </a:p>
        </p:txBody>
      </p:sp>
    </p:spTree>
    <p:extLst>
      <p:ext uri="{BB962C8B-B14F-4D97-AF65-F5344CB8AC3E}">
        <p14:creationId xmlns:p14="http://schemas.microsoft.com/office/powerpoint/2010/main" val="3935766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E310-F265-A4D7-62D7-58E8BF21EF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8BC46A-E760-583A-C467-99F1AEFE0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4423B4-44C5-321D-648A-C8C1D2B672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2D2568-EEBF-0569-9C8A-9E0DB283C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404BF1-FFC6-1984-D281-3962E93625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D91259-F12F-A94D-0527-98C4A47A5AD2}"/>
              </a:ext>
            </a:extLst>
          </p:cNvPr>
          <p:cNvSpPr>
            <a:spLocks noGrp="1"/>
          </p:cNvSpPr>
          <p:nvPr>
            <p:ph type="dt" sz="half" idx="10"/>
          </p:nvPr>
        </p:nvSpPr>
        <p:spPr/>
        <p:txBody>
          <a:bodyPr/>
          <a:lstStyle/>
          <a:p>
            <a:fld id="{EAA45BFF-24F0-40DE-B2A0-5646BE2E1B15}" type="datetimeFigureOut">
              <a:rPr lang="en-US" smtClean="0"/>
              <a:t>5/30/2023</a:t>
            </a:fld>
            <a:endParaRPr lang="en-US"/>
          </a:p>
        </p:txBody>
      </p:sp>
      <p:sp>
        <p:nvSpPr>
          <p:cNvPr id="8" name="Footer Placeholder 7">
            <a:extLst>
              <a:ext uri="{FF2B5EF4-FFF2-40B4-BE49-F238E27FC236}">
                <a16:creationId xmlns:a16="http://schemas.microsoft.com/office/drawing/2014/main" id="{E0BB8AA2-1726-2611-2128-0784C15D67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850A4A-448D-A568-1EB1-1FDBBF51FAAD}"/>
              </a:ext>
            </a:extLst>
          </p:cNvPr>
          <p:cNvSpPr>
            <a:spLocks noGrp="1"/>
          </p:cNvSpPr>
          <p:nvPr>
            <p:ph type="sldNum" sz="quarter" idx="12"/>
          </p:nvPr>
        </p:nvSpPr>
        <p:spPr/>
        <p:txBody>
          <a:bodyPr/>
          <a:lstStyle/>
          <a:p>
            <a:fld id="{28A6AAF3-DC19-480B-BBAB-6A75FD6EE6C7}" type="slidenum">
              <a:rPr lang="en-US" smtClean="0"/>
              <a:t>‹#›</a:t>
            </a:fld>
            <a:endParaRPr lang="en-US"/>
          </a:p>
        </p:txBody>
      </p:sp>
    </p:spTree>
    <p:extLst>
      <p:ext uri="{BB962C8B-B14F-4D97-AF65-F5344CB8AC3E}">
        <p14:creationId xmlns:p14="http://schemas.microsoft.com/office/powerpoint/2010/main" val="3038107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D0F2-55A0-32F9-FD06-6B97B0CA33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AB90D4-87E1-95E0-03E6-88B023600A5D}"/>
              </a:ext>
            </a:extLst>
          </p:cNvPr>
          <p:cNvSpPr>
            <a:spLocks noGrp="1"/>
          </p:cNvSpPr>
          <p:nvPr>
            <p:ph type="dt" sz="half" idx="10"/>
          </p:nvPr>
        </p:nvSpPr>
        <p:spPr/>
        <p:txBody>
          <a:bodyPr/>
          <a:lstStyle/>
          <a:p>
            <a:fld id="{EAA45BFF-24F0-40DE-B2A0-5646BE2E1B15}" type="datetimeFigureOut">
              <a:rPr lang="en-US" smtClean="0"/>
              <a:t>5/30/2023</a:t>
            </a:fld>
            <a:endParaRPr lang="en-US"/>
          </a:p>
        </p:txBody>
      </p:sp>
      <p:sp>
        <p:nvSpPr>
          <p:cNvPr id="4" name="Footer Placeholder 3">
            <a:extLst>
              <a:ext uri="{FF2B5EF4-FFF2-40B4-BE49-F238E27FC236}">
                <a16:creationId xmlns:a16="http://schemas.microsoft.com/office/drawing/2014/main" id="{AC38D23A-1884-37E9-0679-F86818A852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7616DD-24B9-5DC7-07E7-EBF08F7D3A3B}"/>
              </a:ext>
            </a:extLst>
          </p:cNvPr>
          <p:cNvSpPr>
            <a:spLocks noGrp="1"/>
          </p:cNvSpPr>
          <p:nvPr>
            <p:ph type="sldNum" sz="quarter" idx="12"/>
          </p:nvPr>
        </p:nvSpPr>
        <p:spPr/>
        <p:txBody>
          <a:bodyPr/>
          <a:lstStyle/>
          <a:p>
            <a:fld id="{28A6AAF3-DC19-480B-BBAB-6A75FD6EE6C7}" type="slidenum">
              <a:rPr lang="en-US" smtClean="0"/>
              <a:t>‹#›</a:t>
            </a:fld>
            <a:endParaRPr lang="en-US"/>
          </a:p>
        </p:txBody>
      </p:sp>
    </p:spTree>
    <p:extLst>
      <p:ext uri="{BB962C8B-B14F-4D97-AF65-F5344CB8AC3E}">
        <p14:creationId xmlns:p14="http://schemas.microsoft.com/office/powerpoint/2010/main" val="344069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chemeClr val="bg1"/>
                </a:solidFill>
                <a:latin typeface="Arial"/>
                <a:cs typeface="Arial"/>
              </a:defRPr>
            </a:lvl1pPr>
          </a:lstStyle>
          <a:p>
            <a:r>
              <a:rPr lang="en-US" dirty="0"/>
              <a:t>Click to add title </a:t>
            </a:r>
          </a:p>
        </p:txBody>
      </p:sp>
      <p:sp>
        <p:nvSpPr>
          <p:cNvPr id="8"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277869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72CA8-55AB-EED7-34C1-BA71E4426438}"/>
              </a:ext>
            </a:extLst>
          </p:cNvPr>
          <p:cNvSpPr>
            <a:spLocks noGrp="1"/>
          </p:cNvSpPr>
          <p:nvPr>
            <p:ph type="dt" sz="half" idx="10"/>
          </p:nvPr>
        </p:nvSpPr>
        <p:spPr/>
        <p:txBody>
          <a:bodyPr/>
          <a:lstStyle/>
          <a:p>
            <a:fld id="{EAA45BFF-24F0-40DE-B2A0-5646BE2E1B15}" type="datetimeFigureOut">
              <a:rPr lang="en-US" smtClean="0"/>
              <a:t>5/30/2023</a:t>
            </a:fld>
            <a:endParaRPr lang="en-US"/>
          </a:p>
        </p:txBody>
      </p:sp>
      <p:sp>
        <p:nvSpPr>
          <p:cNvPr id="3" name="Footer Placeholder 2">
            <a:extLst>
              <a:ext uri="{FF2B5EF4-FFF2-40B4-BE49-F238E27FC236}">
                <a16:creationId xmlns:a16="http://schemas.microsoft.com/office/drawing/2014/main" id="{DC2BD40B-862D-E472-5FF3-8D426A2311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3EC59C-3D70-713F-E0A3-6601ED728FAE}"/>
              </a:ext>
            </a:extLst>
          </p:cNvPr>
          <p:cNvSpPr>
            <a:spLocks noGrp="1"/>
          </p:cNvSpPr>
          <p:nvPr>
            <p:ph type="sldNum" sz="quarter" idx="12"/>
          </p:nvPr>
        </p:nvSpPr>
        <p:spPr/>
        <p:txBody>
          <a:bodyPr/>
          <a:lstStyle/>
          <a:p>
            <a:fld id="{28A6AAF3-DC19-480B-BBAB-6A75FD6EE6C7}" type="slidenum">
              <a:rPr lang="en-US" smtClean="0"/>
              <a:t>‹#›</a:t>
            </a:fld>
            <a:endParaRPr lang="en-US"/>
          </a:p>
        </p:txBody>
      </p:sp>
    </p:spTree>
    <p:extLst>
      <p:ext uri="{BB962C8B-B14F-4D97-AF65-F5344CB8AC3E}">
        <p14:creationId xmlns:p14="http://schemas.microsoft.com/office/powerpoint/2010/main" val="1737741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70FA-3883-34AB-DEA7-9811C7F11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998A78-C7B4-5030-545E-3E789C054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8388-BD34-2691-5829-6521497D6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2711E-8ED7-2421-7374-B692112466D5}"/>
              </a:ext>
            </a:extLst>
          </p:cNvPr>
          <p:cNvSpPr>
            <a:spLocks noGrp="1"/>
          </p:cNvSpPr>
          <p:nvPr>
            <p:ph type="dt" sz="half" idx="10"/>
          </p:nvPr>
        </p:nvSpPr>
        <p:spPr/>
        <p:txBody>
          <a:bodyPr/>
          <a:lstStyle/>
          <a:p>
            <a:fld id="{EAA45BFF-24F0-40DE-B2A0-5646BE2E1B15}" type="datetimeFigureOut">
              <a:rPr lang="en-US" smtClean="0"/>
              <a:t>5/30/2023</a:t>
            </a:fld>
            <a:endParaRPr lang="en-US"/>
          </a:p>
        </p:txBody>
      </p:sp>
      <p:sp>
        <p:nvSpPr>
          <p:cNvPr id="6" name="Footer Placeholder 5">
            <a:extLst>
              <a:ext uri="{FF2B5EF4-FFF2-40B4-BE49-F238E27FC236}">
                <a16:creationId xmlns:a16="http://schemas.microsoft.com/office/drawing/2014/main" id="{59871163-1048-9226-E015-E02014187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1B2E3-791F-620F-DBDD-FB7FC4AF193B}"/>
              </a:ext>
            </a:extLst>
          </p:cNvPr>
          <p:cNvSpPr>
            <a:spLocks noGrp="1"/>
          </p:cNvSpPr>
          <p:nvPr>
            <p:ph type="sldNum" sz="quarter" idx="12"/>
          </p:nvPr>
        </p:nvSpPr>
        <p:spPr/>
        <p:txBody>
          <a:bodyPr/>
          <a:lstStyle/>
          <a:p>
            <a:fld id="{28A6AAF3-DC19-480B-BBAB-6A75FD6EE6C7}" type="slidenum">
              <a:rPr lang="en-US" smtClean="0"/>
              <a:t>‹#›</a:t>
            </a:fld>
            <a:endParaRPr lang="en-US"/>
          </a:p>
        </p:txBody>
      </p:sp>
    </p:spTree>
    <p:extLst>
      <p:ext uri="{BB962C8B-B14F-4D97-AF65-F5344CB8AC3E}">
        <p14:creationId xmlns:p14="http://schemas.microsoft.com/office/powerpoint/2010/main" val="3820968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14C9-3E82-82DF-065B-A04B2C348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9E022C-DAA5-9B2F-C32D-18063C28F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E5B808-A58A-E15B-1452-1FC45C056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6FDD8-018A-1ECB-71BF-0BCAE55EBECB}"/>
              </a:ext>
            </a:extLst>
          </p:cNvPr>
          <p:cNvSpPr>
            <a:spLocks noGrp="1"/>
          </p:cNvSpPr>
          <p:nvPr>
            <p:ph type="dt" sz="half" idx="10"/>
          </p:nvPr>
        </p:nvSpPr>
        <p:spPr/>
        <p:txBody>
          <a:bodyPr/>
          <a:lstStyle/>
          <a:p>
            <a:fld id="{EAA45BFF-24F0-40DE-B2A0-5646BE2E1B15}" type="datetimeFigureOut">
              <a:rPr lang="en-US" smtClean="0"/>
              <a:t>5/30/2023</a:t>
            </a:fld>
            <a:endParaRPr lang="en-US"/>
          </a:p>
        </p:txBody>
      </p:sp>
      <p:sp>
        <p:nvSpPr>
          <p:cNvPr id="6" name="Footer Placeholder 5">
            <a:extLst>
              <a:ext uri="{FF2B5EF4-FFF2-40B4-BE49-F238E27FC236}">
                <a16:creationId xmlns:a16="http://schemas.microsoft.com/office/drawing/2014/main" id="{A30F119E-D7AD-7189-AD4A-A6BD42097D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06D05-F4A6-B36A-434C-D7C5B33D157A}"/>
              </a:ext>
            </a:extLst>
          </p:cNvPr>
          <p:cNvSpPr>
            <a:spLocks noGrp="1"/>
          </p:cNvSpPr>
          <p:nvPr>
            <p:ph type="sldNum" sz="quarter" idx="12"/>
          </p:nvPr>
        </p:nvSpPr>
        <p:spPr/>
        <p:txBody>
          <a:bodyPr/>
          <a:lstStyle/>
          <a:p>
            <a:fld id="{28A6AAF3-DC19-480B-BBAB-6A75FD6EE6C7}" type="slidenum">
              <a:rPr lang="en-US" smtClean="0"/>
              <a:t>‹#›</a:t>
            </a:fld>
            <a:endParaRPr lang="en-US"/>
          </a:p>
        </p:txBody>
      </p:sp>
    </p:spTree>
    <p:extLst>
      <p:ext uri="{BB962C8B-B14F-4D97-AF65-F5344CB8AC3E}">
        <p14:creationId xmlns:p14="http://schemas.microsoft.com/office/powerpoint/2010/main" val="4005957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28C5-3D42-6251-2480-749DBA4E58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6CDF38-5707-94E8-0D79-0F49A4F38E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03D16-37B9-AA22-4171-9173BD4C392A}"/>
              </a:ext>
            </a:extLst>
          </p:cNvPr>
          <p:cNvSpPr>
            <a:spLocks noGrp="1"/>
          </p:cNvSpPr>
          <p:nvPr>
            <p:ph type="dt" sz="half" idx="10"/>
          </p:nvPr>
        </p:nvSpPr>
        <p:spPr/>
        <p:txBody>
          <a:bodyPr/>
          <a:lstStyle/>
          <a:p>
            <a:fld id="{EAA45BFF-24F0-40DE-B2A0-5646BE2E1B15}" type="datetimeFigureOut">
              <a:rPr lang="en-US" smtClean="0"/>
              <a:t>5/30/2023</a:t>
            </a:fld>
            <a:endParaRPr lang="en-US"/>
          </a:p>
        </p:txBody>
      </p:sp>
      <p:sp>
        <p:nvSpPr>
          <p:cNvPr id="5" name="Footer Placeholder 4">
            <a:extLst>
              <a:ext uri="{FF2B5EF4-FFF2-40B4-BE49-F238E27FC236}">
                <a16:creationId xmlns:a16="http://schemas.microsoft.com/office/drawing/2014/main" id="{EDD7E3C4-8760-E5FC-F548-437BC6C15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0F5B7-7811-94DA-BF4D-C34FBE7AAB8D}"/>
              </a:ext>
            </a:extLst>
          </p:cNvPr>
          <p:cNvSpPr>
            <a:spLocks noGrp="1"/>
          </p:cNvSpPr>
          <p:nvPr>
            <p:ph type="sldNum" sz="quarter" idx="12"/>
          </p:nvPr>
        </p:nvSpPr>
        <p:spPr/>
        <p:txBody>
          <a:bodyPr/>
          <a:lstStyle/>
          <a:p>
            <a:fld id="{28A6AAF3-DC19-480B-BBAB-6A75FD6EE6C7}" type="slidenum">
              <a:rPr lang="en-US" smtClean="0"/>
              <a:t>‹#›</a:t>
            </a:fld>
            <a:endParaRPr lang="en-US"/>
          </a:p>
        </p:txBody>
      </p:sp>
    </p:spTree>
    <p:extLst>
      <p:ext uri="{BB962C8B-B14F-4D97-AF65-F5344CB8AC3E}">
        <p14:creationId xmlns:p14="http://schemas.microsoft.com/office/powerpoint/2010/main" val="3335447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9E1A20-3A1E-0082-1698-4F77270598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234BDC-8A1C-72C9-3992-5EC3A83F29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065D7-A133-0F22-F753-4F5AE950FE3C}"/>
              </a:ext>
            </a:extLst>
          </p:cNvPr>
          <p:cNvSpPr>
            <a:spLocks noGrp="1"/>
          </p:cNvSpPr>
          <p:nvPr>
            <p:ph type="dt" sz="half" idx="10"/>
          </p:nvPr>
        </p:nvSpPr>
        <p:spPr/>
        <p:txBody>
          <a:bodyPr/>
          <a:lstStyle/>
          <a:p>
            <a:fld id="{EAA45BFF-24F0-40DE-B2A0-5646BE2E1B15}" type="datetimeFigureOut">
              <a:rPr lang="en-US" smtClean="0"/>
              <a:t>5/30/2023</a:t>
            </a:fld>
            <a:endParaRPr lang="en-US"/>
          </a:p>
        </p:txBody>
      </p:sp>
      <p:sp>
        <p:nvSpPr>
          <p:cNvPr id="5" name="Footer Placeholder 4">
            <a:extLst>
              <a:ext uri="{FF2B5EF4-FFF2-40B4-BE49-F238E27FC236}">
                <a16:creationId xmlns:a16="http://schemas.microsoft.com/office/drawing/2014/main" id="{FA75552C-4658-B4FC-65AB-9783BE35C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58E2E-77A4-A928-BEDB-38910F915E09}"/>
              </a:ext>
            </a:extLst>
          </p:cNvPr>
          <p:cNvSpPr>
            <a:spLocks noGrp="1"/>
          </p:cNvSpPr>
          <p:nvPr>
            <p:ph type="sldNum" sz="quarter" idx="12"/>
          </p:nvPr>
        </p:nvSpPr>
        <p:spPr/>
        <p:txBody>
          <a:bodyPr/>
          <a:lstStyle/>
          <a:p>
            <a:fld id="{28A6AAF3-DC19-480B-BBAB-6A75FD6EE6C7}" type="slidenum">
              <a:rPr lang="en-US" smtClean="0"/>
              <a:t>‹#›</a:t>
            </a:fld>
            <a:endParaRPr lang="en-US"/>
          </a:p>
        </p:txBody>
      </p:sp>
    </p:spTree>
    <p:extLst>
      <p:ext uri="{BB962C8B-B14F-4D97-AF65-F5344CB8AC3E}">
        <p14:creationId xmlns:p14="http://schemas.microsoft.com/office/powerpoint/2010/main" val="120517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1524000" y="914402"/>
            <a:ext cx="10160000" cy="609599"/>
          </a:xfrm>
        </p:spPr>
        <p:txBody>
          <a:bodyPr anchor="t">
            <a:normAutofit/>
          </a:bodyPr>
          <a:lstStyle>
            <a:lvl1pPr algn="l">
              <a:defRPr sz="3200" baseline="0">
                <a:latin typeface="Arial"/>
                <a:cs typeface="Arial"/>
              </a:defRPr>
            </a:lvl1pPr>
          </a:lstStyle>
          <a:p>
            <a:r>
              <a:rPr lang="en-US" dirty="0"/>
              <a:t>Click to add title</a:t>
            </a:r>
          </a:p>
        </p:txBody>
      </p:sp>
      <p:sp>
        <p:nvSpPr>
          <p:cNvPr id="11" name="Content Placeholder 2"/>
          <p:cNvSpPr>
            <a:spLocks noGrp="1"/>
          </p:cNvSpPr>
          <p:nvPr>
            <p:ph idx="13"/>
          </p:nvPr>
        </p:nvSpPr>
        <p:spPr>
          <a:xfrm>
            <a:off x="1524000" y="1767841"/>
            <a:ext cx="10160000" cy="356616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185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p:spPr>
        <p:txBody>
          <a:bodyPr anchor="t">
            <a:noAutofit/>
          </a:bodyPr>
          <a:lstStyle>
            <a:lvl1pPr algn="ctr">
              <a:defRPr sz="4000" baseline="0">
                <a:latin typeface="Arial"/>
                <a:cs typeface="Arial"/>
              </a:defRPr>
            </a:lvl1pPr>
          </a:lstStyle>
          <a:p>
            <a:r>
              <a:rPr lang="en-US" dirty="0"/>
              <a:t>Click to add title</a:t>
            </a:r>
          </a:p>
        </p:txBody>
      </p:sp>
    </p:spTree>
    <p:extLst>
      <p:ext uri="{BB962C8B-B14F-4D97-AF65-F5344CB8AC3E}">
        <p14:creationId xmlns:p14="http://schemas.microsoft.com/office/powerpoint/2010/main" val="201436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914402"/>
            <a:ext cx="10160000" cy="609599"/>
          </a:xfrm>
        </p:spPr>
        <p:txBody>
          <a:bodyPr anchor="t">
            <a:normAutofit/>
          </a:bodyPr>
          <a:lstStyle>
            <a:lvl1pPr algn="l">
              <a:defRPr sz="3200" baseline="0">
                <a:latin typeface="Arial"/>
                <a:cs typeface="Arial"/>
              </a:defRPr>
            </a:lvl1pPr>
          </a:lstStyle>
          <a:p>
            <a:r>
              <a:rPr lang="en-US" dirty="0"/>
              <a:t>Click to add title</a:t>
            </a:r>
          </a:p>
        </p:txBody>
      </p:sp>
      <p:sp>
        <p:nvSpPr>
          <p:cNvPr id="3" name="Subtitle 2"/>
          <p:cNvSpPr>
            <a:spLocks noGrp="1"/>
          </p:cNvSpPr>
          <p:nvPr>
            <p:ph type="subTitle" idx="1" hasCustomPrompt="1"/>
          </p:nvPr>
        </p:nvSpPr>
        <p:spPr>
          <a:xfrm>
            <a:off x="1524000" y="1481328"/>
            <a:ext cx="10160000" cy="423672"/>
          </a:xfrm>
        </p:spPr>
        <p:txBody>
          <a:bodyPr anchor="t">
            <a:normAutofit/>
          </a:bodyPr>
          <a:lstStyle>
            <a:lvl1pPr marL="0" indent="0" algn="l">
              <a:buNone/>
              <a:defRPr sz="1800" b="1">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8" name="Content Placeholder 2"/>
          <p:cNvSpPr>
            <a:spLocks noGrp="1"/>
          </p:cNvSpPr>
          <p:nvPr>
            <p:ph idx="13"/>
          </p:nvPr>
        </p:nvSpPr>
        <p:spPr>
          <a:xfrm>
            <a:off x="1524000" y="2148841"/>
            <a:ext cx="10160000" cy="356616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682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1524000" y="914402"/>
            <a:ext cx="10160000" cy="609599"/>
          </a:xfrm>
        </p:spPr>
        <p:txBody>
          <a:bodyPr anchor="t">
            <a:normAutofit/>
          </a:bodyPr>
          <a:lstStyle>
            <a:lvl1pPr algn="l">
              <a:defRPr sz="3200" baseline="0">
                <a:latin typeface="Arial"/>
                <a:cs typeface="Arial"/>
              </a:defRPr>
            </a:lvl1pPr>
          </a:lstStyle>
          <a:p>
            <a:r>
              <a:rPr lang="en-US" dirty="0"/>
              <a:t>Click to add title</a:t>
            </a:r>
          </a:p>
        </p:txBody>
      </p:sp>
      <p:sp>
        <p:nvSpPr>
          <p:cNvPr id="11" name="Content Placeholder 2"/>
          <p:cNvSpPr>
            <a:spLocks noGrp="1"/>
          </p:cNvSpPr>
          <p:nvPr>
            <p:ph idx="13"/>
          </p:nvPr>
        </p:nvSpPr>
        <p:spPr>
          <a:xfrm>
            <a:off x="1524000" y="1767841"/>
            <a:ext cx="10160000" cy="356616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817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16000" y="914402"/>
            <a:ext cx="10160000" cy="609599"/>
          </a:xfrm>
        </p:spPr>
        <p:txBody>
          <a:bodyPr anchor="t">
            <a:normAutofit/>
          </a:bodyPr>
          <a:lstStyle>
            <a:lvl1pPr algn="ctr">
              <a:defRPr sz="3200" baseline="0">
                <a:latin typeface="Arial"/>
                <a:cs typeface="Arial"/>
              </a:defRPr>
            </a:lvl1pPr>
          </a:lstStyle>
          <a:p>
            <a:r>
              <a:rPr lang="en-US" dirty="0"/>
              <a:t>Click to add title</a:t>
            </a:r>
          </a:p>
        </p:txBody>
      </p:sp>
      <p:sp>
        <p:nvSpPr>
          <p:cNvPr id="9" name="Content Placeholder 2"/>
          <p:cNvSpPr>
            <a:spLocks noGrp="1"/>
          </p:cNvSpPr>
          <p:nvPr>
            <p:ph idx="13"/>
          </p:nvPr>
        </p:nvSpPr>
        <p:spPr>
          <a:xfrm>
            <a:off x="609600" y="1752600"/>
            <a:ext cx="5384800" cy="411480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197600" y="1752600"/>
            <a:ext cx="5384800" cy="411480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842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1800" b="1">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2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7703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49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3.xml"/><Relationship Id="rId7"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9.xml"/><Relationship Id="rId7"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8.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
        <p:nvSpPr>
          <p:cNvPr id="4"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5/30/2023</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270211" cy="6903720"/>
          </a:xfrm>
          <a:prstGeom prst="rect">
            <a:avLst/>
          </a:prstGeom>
        </p:spPr>
      </p:pic>
      <p:sp>
        <p:nvSpPr>
          <p:cNvPr id="8"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5/30/2023</a:t>
            </a:fld>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3004760949"/>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9"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5/30/2023</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52614406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43D5F-4AA8-E043-ABA6-5ED8B75A025D}" type="datetimeFigureOut">
              <a:rPr lang="en-US" smtClean="0"/>
              <a:t>5/30/2023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0A92F-4BE2-9B4C-AE19-1C47AA9E536C}" type="slidenum">
              <a:rPr lang="en-US" smtClean="0"/>
              <a:t>‹#›</a:t>
            </a:fld>
            <a:endParaRPr lang="en-US"/>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34" y="1397"/>
            <a:ext cx="12270211" cy="6903720"/>
          </a:xfrm>
          <a:prstGeom prst="rect">
            <a:avLst/>
          </a:prstGeom>
        </p:spPr>
      </p:pic>
      <p:sp>
        <p:nvSpPr>
          <p:cNvPr id="9"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pPr/>
              <a:t>‹#›</a:t>
            </a:fld>
            <a:endParaRPr lang="en-US" sz="900" dirty="0"/>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Tree>
    <p:extLst>
      <p:ext uri="{BB962C8B-B14F-4D97-AF65-F5344CB8AC3E}">
        <p14:creationId xmlns:p14="http://schemas.microsoft.com/office/powerpoint/2010/main" val="3824655885"/>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52" r:id="rId3"/>
    <p:sldLayoutId id="2147483654" r:id="rId4"/>
    <p:sldLayoutId id="2147483659" r:id="rId5"/>
    <p:sldLayoutId id="2147483657" r:id="rId6"/>
    <p:sldLayoutId id="2147483682"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89BAC-2917-424A-ACDC-924CB93C1DC3}" type="datetimeFigureOut">
              <a:rPr lang="en-US" smtClean="0"/>
              <a:t>5/30/2023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E8EAE-1272-3C40-B6DE-1D055632DDE7}" type="slidenum">
              <a:rPr lang="en-US" smtClean="0"/>
              <a:t>‹#›</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11"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10538305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6"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23889782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01600" y="65690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Tree>
    <p:extLst>
      <p:ext uri="{BB962C8B-B14F-4D97-AF65-F5344CB8AC3E}">
        <p14:creationId xmlns:p14="http://schemas.microsoft.com/office/powerpoint/2010/main" val="3610322736"/>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09448-CEF5-F0BC-0B3C-1C8235CB7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042AA3-53EA-9EB3-A9CF-CC665F1CC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3F052-3440-7C7D-BF00-EEABFD07F1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45BFF-24F0-40DE-B2A0-5646BE2E1B15}" type="datetimeFigureOut">
              <a:rPr lang="en-US" smtClean="0"/>
              <a:t>5/30/2023</a:t>
            </a:fld>
            <a:endParaRPr lang="en-US"/>
          </a:p>
        </p:txBody>
      </p:sp>
      <p:sp>
        <p:nvSpPr>
          <p:cNvPr id="5" name="Footer Placeholder 4">
            <a:extLst>
              <a:ext uri="{FF2B5EF4-FFF2-40B4-BE49-F238E27FC236}">
                <a16:creationId xmlns:a16="http://schemas.microsoft.com/office/drawing/2014/main" id="{762F1C69-1196-435A-23BA-B2FB0A471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A965F9-E814-60B5-6BCA-132B54636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6AAF3-DC19-480B-BBAB-6A75FD6EE6C7}" type="slidenum">
              <a:rPr lang="en-US" smtClean="0"/>
              <a:t>‹#›</a:t>
            </a:fld>
            <a:endParaRPr lang="en-US"/>
          </a:p>
        </p:txBody>
      </p:sp>
    </p:spTree>
    <p:extLst>
      <p:ext uri="{BB962C8B-B14F-4D97-AF65-F5344CB8AC3E}">
        <p14:creationId xmlns:p14="http://schemas.microsoft.com/office/powerpoint/2010/main" val="131874408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00400" y="1447800"/>
            <a:ext cx="9067800" cy="990600"/>
          </a:xfrm>
        </p:spPr>
        <p:txBody>
          <a:bodyPr>
            <a:noAutofit/>
          </a:bodyPr>
          <a:lstStyle/>
          <a:p>
            <a:pPr algn="ctr"/>
            <a:r>
              <a:rPr lang="en-US" sz="3600" b="1" dirty="0"/>
              <a:t>Statewide Epidemiological</a:t>
            </a:r>
            <a:br>
              <a:rPr lang="en-US" sz="3600" b="1" dirty="0"/>
            </a:br>
            <a:r>
              <a:rPr lang="en-US" sz="3600" b="1" dirty="0"/>
              <a:t>Outcomes Workgroup</a:t>
            </a:r>
            <a:br>
              <a:rPr lang="en-US" sz="3600" b="1" dirty="0"/>
            </a:br>
            <a:br>
              <a:rPr lang="en-US" sz="3600" b="1" dirty="0"/>
            </a:br>
            <a:br>
              <a:rPr lang="en-US" sz="3600" b="1" dirty="0"/>
            </a:br>
            <a:r>
              <a:rPr lang="en-US" sz="3200" b="1" dirty="0">
                <a:solidFill>
                  <a:schemeClr val="tx1"/>
                </a:solidFill>
              </a:rPr>
              <a:t>Quarterly Meeting</a:t>
            </a:r>
            <a:br>
              <a:rPr lang="en-US" sz="3200" b="1" dirty="0">
                <a:solidFill>
                  <a:schemeClr val="tx1"/>
                </a:solidFill>
              </a:rPr>
            </a:br>
            <a:r>
              <a:rPr lang="en-US" sz="3200" b="1" dirty="0">
                <a:solidFill>
                  <a:schemeClr val="tx1"/>
                </a:solidFill>
              </a:rPr>
              <a:t>05/30/2023</a:t>
            </a:r>
            <a:endParaRPr lang="en-US" sz="3200" dirty="0">
              <a:solidFill>
                <a:schemeClr val="tx1"/>
              </a:solidFill>
            </a:endParaRPr>
          </a:p>
        </p:txBody>
      </p:sp>
      <p:pic>
        <p:nvPicPr>
          <p:cNvPr id="3" name="Picture 2">
            <a:extLst>
              <a:ext uri="{FF2B5EF4-FFF2-40B4-BE49-F238E27FC236}">
                <a16:creationId xmlns:a16="http://schemas.microsoft.com/office/drawing/2014/main" id="{318E2907-4726-8749-85A9-D2F6E2917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3452338" cy="1066800"/>
          </a:xfrm>
          <a:prstGeom prst="rect">
            <a:avLst/>
          </a:prstGeom>
        </p:spPr>
      </p:pic>
      <p:sp>
        <p:nvSpPr>
          <p:cNvPr id="2" name="TextBox 1">
            <a:extLst>
              <a:ext uri="{FF2B5EF4-FFF2-40B4-BE49-F238E27FC236}">
                <a16:creationId xmlns:a16="http://schemas.microsoft.com/office/drawing/2014/main" id="{CC0A8242-EF71-CD43-B385-AA601369DEF1}"/>
              </a:ext>
            </a:extLst>
          </p:cNvPr>
          <p:cNvSpPr txBox="1"/>
          <p:nvPr/>
        </p:nvSpPr>
        <p:spPr>
          <a:xfrm>
            <a:off x="4343400" y="6488668"/>
            <a:ext cx="5830955" cy="369332"/>
          </a:xfrm>
          <a:prstGeom prst="rect">
            <a:avLst/>
          </a:prstGeom>
          <a:noFill/>
        </p:spPr>
        <p:txBody>
          <a:bodyPr wrap="none" rtlCol="0">
            <a:spAutoFit/>
          </a:bodyPr>
          <a:lstStyle/>
          <a:p>
            <a:r>
              <a:rPr lang="en-US" dirty="0"/>
              <a:t>Supported by SAMHSA PFS Grant #6H79SP080990-01M001.</a:t>
            </a:r>
          </a:p>
        </p:txBody>
      </p:sp>
    </p:spTree>
    <p:extLst>
      <p:ext uri="{BB962C8B-B14F-4D97-AF65-F5344CB8AC3E}">
        <p14:creationId xmlns:p14="http://schemas.microsoft.com/office/powerpoint/2010/main" val="267273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E394-68A9-B811-9964-D288B2863526}"/>
              </a:ext>
            </a:extLst>
          </p:cNvPr>
          <p:cNvSpPr>
            <a:spLocks noGrp="1"/>
          </p:cNvSpPr>
          <p:nvPr>
            <p:ph type="title"/>
          </p:nvPr>
        </p:nvSpPr>
        <p:spPr/>
        <p:txBody>
          <a:bodyPr/>
          <a:lstStyle/>
          <a:p>
            <a:r>
              <a:rPr lang="en-US" dirty="0">
                <a:solidFill>
                  <a:schemeClr val="tx2"/>
                </a:solidFill>
                <a:latin typeface="Arial" panose="020B0604020202020204" pitchFamily="34" charset="0"/>
                <a:cs typeface="Arial" panose="020B0604020202020204" pitchFamily="34" charset="0"/>
              </a:rPr>
              <a:t>Built Environment</a:t>
            </a:r>
          </a:p>
        </p:txBody>
      </p:sp>
      <p:sp>
        <p:nvSpPr>
          <p:cNvPr id="3" name="Content Placeholder 2">
            <a:extLst>
              <a:ext uri="{FF2B5EF4-FFF2-40B4-BE49-F238E27FC236}">
                <a16:creationId xmlns:a16="http://schemas.microsoft.com/office/drawing/2014/main" id="{E54B4B5A-8EC6-667F-4779-335E5562E4A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Sidewalks and streets</a:t>
            </a:r>
          </a:p>
          <a:p>
            <a:r>
              <a:rPr lang="en-US" dirty="0">
                <a:latin typeface="Arial" panose="020B0604020202020204" pitchFamily="34" charset="0"/>
                <a:cs typeface="Arial" panose="020B0604020202020204" pitchFamily="34" charset="0"/>
              </a:rPr>
              <a:t>Public transit</a:t>
            </a:r>
          </a:p>
          <a:p>
            <a:r>
              <a:rPr lang="en-US" dirty="0">
                <a:latin typeface="Arial" panose="020B0604020202020204" pitchFamily="34" charset="0"/>
                <a:cs typeface="Arial" panose="020B0604020202020204" pitchFamily="34" charset="0"/>
              </a:rPr>
              <a:t>Sewers</a:t>
            </a:r>
          </a:p>
          <a:p>
            <a:r>
              <a:rPr lang="en-US" dirty="0">
                <a:latin typeface="Arial" panose="020B0604020202020204" pitchFamily="34" charset="0"/>
                <a:cs typeface="Arial" panose="020B0604020202020204" pitchFamily="34" charset="0"/>
              </a:rPr>
              <a:t>Parks </a:t>
            </a:r>
          </a:p>
          <a:p>
            <a:r>
              <a:rPr lang="en-US" dirty="0">
                <a:latin typeface="Arial" panose="020B0604020202020204" pitchFamily="34" charset="0"/>
                <a:cs typeface="Arial" panose="020B0604020202020204" pitchFamily="34" charset="0"/>
              </a:rPr>
              <a:t>Community centers </a:t>
            </a:r>
          </a:p>
          <a:p>
            <a:r>
              <a:rPr lang="en-US" dirty="0">
                <a:latin typeface="Arial" panose="020B0604020202020204" pitchFamily="34" charset="0"/>
                <a:cs typeface="Arial" panose="020B0604020202020204" pitchFamily="34" charset="0"/>
              </a:rPr>
              <a:t>Housing</a:t>
            </a:r>
          </a:p>
        </p:txBody>
      </p:sp>
    </p:spTree>
    <p:extLst>
      <p:ext uri="{BB962C8B-B14F-4D97-AF65-F5344CB8AC3E}">
        <p14:creationId xmlns:p14="http://schemas.microsoft.com/office/powerpoint/2010/main" val="71537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084F0-0694-05AB-F6D0-4C373E3347C2}"/>
              </a:ext>
            </a:extLst>
          </p:cNvPr>
          <p:cNvSpPr>
            <a:spLocks noGrp="1"/>
          </p:cNvSpPr>
          <p:nvPr>
            <p:ph type="title"/>
          </p:nvPr>
        </p:nvSpPr>
        <p:spPr/>
        <p:txBody>
          <a:bodyPr/>
          <a:lstStyle/>
          <a:p>
            <a:r>
              <a:rPr lang="en-US" dirty="0">
                <a:solidFill>
                  <a:schemeClr val="tx2"/>
                </a:solidFill>
                <a:latin typeface="Arial" panose="020B0604020202020204" pitchFamily="34" charset="0"/>
                <a:cs typeface="Arial" panose="020B0604020202020204" pitchFamily="34" charset="0"/>
              </a:rPr>
              <a:t>Economic Environment</a:t>
            </a:r>
          </a:p>
        </p:txBody>
      </p:sp>
      <p:sp>
        <p:nvSpPr>
          <p:cNvPr id="3" name="Content Placeholder 2">
            <a:extLst>
              <a:ext uri="{FF2B5EF4-FFF2-40B4-BE49-F238E27FC236}">
                <a16:creationId xmlns:a16="http://schemas.microsoft.com/office/drawing/2014/main" id="{A1EEE37A-E96E-56E7-73DD-B3E853B69709}"/>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Income inequality</a:t>
            </a:r>
          </a:p>
          <a:p>
            <a:r>
              <a:rPr lang="en-US" dirty="0">
                <a:latin typeface="Arial" panose="020B0604020202020204" pitchFamily="34" charset="0"/>
                <a:cs typeface="Arial" panose="020B0604020202020204" pitchFamily="34" charset="0"/>
              </a:rPr>
              <a:t>Unemployment</a:t>
            </a:r>
          </a:p>
          <a:p>
            <a:r>
              <a:rPr lang="en-US" dirty="0">
                <a:latin typeface="Arial" panose="020B0604020202020204" pitchFamily="34" charset="0"/>
                <a:cs typeface="Arial" panose="020B0604020202020204" pitchFamily="34" charset="0"/>
              </a:rPr>
              <a:t>Poverty</a:t>
            </a:r>
          </a:p>
        </p:txBody>
      </p:sp>
    </p:spTree>
    <p:extLst>
      <p:ext uri="{BB962C8B-B14F-4D97-AF65-F5344CB8AC3E}">
        <p14:creationId xmlns:p14="http://schemas.microsoft.com/office/powerpoint/2010/main" val="948753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1E9E-4E7B-7CD8-0BD0-3B271E330EF7}"/>
              </a:ext>
            </a:extLst>
          </p:cNvPr>
          <p:cNvSpPr>
            <a:spLocks noGrp="1"/>
          </p:cNvSpPr>
          <p:nvPr>
            <p:ph type="title"/>
          </p:nvPr>
        </p:nvSpPr>
        <p:spPr/>
        <p:txBody>
          <a:bodyPr>
            <a:normAutofit/>
          </a:bodyPr>
          <a:lstStyle/>
          <a:p>
            <a:r>
              <a:rPr lang="en-US" sz="3600" dirty="0">
                <a:solidFill>
                  <a:schemeClr val="tx2"/>
                </a:solidFill>
                <a:latin typeface="Arial" panose="020B0604020202020204" pitchFamily="34" charset="0"/>
                <a:cs typeface="Arial" panose="020B0604020202020204" pitchFamily="34" charset="0"/>
              </a:rPr>
              <a:t>Community Context</a:t>
            </a:r>
          </a:p>
        </p:txBody>
      </p:sp>
      <p:sp>
        <p:nvSpPr>
          <p:cNvPr id="3" name="Content Placeholder 2">
            <a:extLst>
              <a:ext uri="{FF2B5EF4-FFF2-40B4-BE49-F238E27FC236}">
                <a16:creationId xmlns:a16="http://schemas.microsoft.com/office/drawing/2014/main" id="{D5CD483A-D460-FF47-8A54-438F05E5708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Crime</a:t>
            </a:r>
          </a:p>
          <a:p>
            <a:r>
              <a:rPr lang="en-US" dirty="0">
                <a:latin typeface="Arial" panose="020B0604020202020204" pitchFamily="34" charset="0"/>
                <a:cs typeface="Arial" panose="020B0604020202020204" pitchFamily="34" charset="0"/>
              </a:rPr>
              <a:t>Vacancy</a:t>
            </a:r>
          </a:p>
          <a:p>
            <a:r>
              <a:rPr lang="en-US" dirty="0">
                <a:latin typeface="Arial" panose="020B0604020202020204" pitchFamily="34" charset="0"/>
                <a:cs typeface="Arial" panose="020B0604020202020204" pitchFamily="34" charset="0"/>
              </a:rPr>
              <a:t>Food availability</a:t>
            </a:r>
          </a:p>
          <a:p>
            <a:r>
              <a:rPr lang="en-US" dirty="0">
                <a:latin typeface="Arial" panose="020B0604020202020204" pitchFamily="34" charset="0"/>
                <a:cs typeface="Arial" panose="020B0604020202020204" pitchFamily="34" charset="0"/>
              </a:rPr>
              <a:t>Alcohol Outlets</a:t>
            </a:r>
          </a:p>
          <a:p>
            <a:r>
              <a:rPr lang="en-US" dirty="0">
                <a:latin typeface="Arial" panose="020B0604020202020204" pitchFamily="34" charset="0"/>
                <a:cs typeface="Arial" panose="020B0604020202020204" pitchFamily="34" charset="0"/>
              </a:rPr>
              <a:t>Mortality</a:t>
            </a:r>
          </a:p>
          <a:p>
            <a:endParaRPr lang="en-US" dirty="0"/>
          </a:p>
        </p:txBody>
      </p:sp>
    </p:spTree>
    <p:extLst>
      <p:ext uri="{BB962C8B-B14F-4D97-AF65-F5344CB8AC3E}">
        <p14:creationId xmlns:p14="http://schemas.microsoft.com/office/powerpoint/2010/main" val="242153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1B13-2FDD-EF60-74FB-FC147F29108C}"/>
              </a:ext>
            </a:extLst>
          </p:cNvPr>
          <p:cNvSpPr>
            <a:spLocks noGrp="1"/>
          </p:cNvSpPr>
          <p:nvPr>
            <p:ph type="title"/>
          </p:nvPr>
        </p:nvSpPr>
        <p:spPr/>
        <p:txBody>
          <a:bodyPr>
            <a:normAutofit/>
          </a:bodyPr>
          <a:lstStyle/>
          <a:p>
            <a:r>
              <a:rPr lang="en-US" sz="3600" dirty="0">
                <a:solidFill>
                  <a:schemeClr val="tx2"/>
                </a:solidFill>
                <a:latin typeface="Arial" panose="020B0604020202020204" pitchFamily="34" charset="0"/>
                <a:cs typeface="Arial" panose="020B0604020202020204" pitchFamily="34" charset="0"/>
              </a:rPr>
              <a:t>Community Composition</a:t>
            </a:r>
          </a:p>
        </p:txBody>
      </p:sp>
      <p:sp>
        <p:nvSpPr>
          <p:cNvPr id="3" name="Content Placeholder 2">
            <a:extLst>
              <a:ext uri="{FF2B5EF4-FFF2-40B4-BE49-F238E27FC236}">
                <a16:creationId xmlns:a16="http://schemas.microsoft.com/office/drawing/2014/main" id="{81CAE126-F617-8046-F97E-6430CE7CA769}"/>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Single Parent Households</a:t>
            </a:r>
          </a:p>
          <a:p>
            <a:r>
              <a:rPr lang="en-US" dirty="0">
                <a:latin typeface="Arial" panose="020B0604020202020204" pitchFamily="34" charset="0"/>
                <a:cs typeface="Arial" panose="020B0604020202020204" pitchFamily="34" charset="0"/>
              </a:rPr>
              <a:t>Race/Ethnicity</a:t>
            </a:r>
          </a:p>
          <a:p>
            <a:r>
              <a:rPr lang="en-US" dirty="0">
                <a:latin typeface="Arial" panose="020B0604020202020204" pitchFamily="34" charset="0"/>
                <a:cs typeface="Arial" panose="020B0604020202020204" pitchFamily="34" charset="0"/>
              </a:rPr>
              <a:t>Age structure</a:t>
            </a:r>
          </a:p>
          <a:p>
            <a:r>
              <a:rPr lang="en-US" dirty="0">
                <a:latin typeface="Arial" panose="020B0604020202020204" pitchFamily="34" charset="0"/>
                <a:cs typeface="Arial" panose="020B0604020202020204" pitchFamily="34" charset="0"/>
              </a:rPr>
              <a:t>Mobility</a:t>
            </a:r>
          </a:p>
        </p:txBody>
      </p:sp>
    </p:spTree>
    <p:extLst>
      <p:ext uri="{BB962C8B-B14F-4D97-AF65-F5344CB8AC3E}">
        <p14:creationId xmlns:p14="http://schemas.microsoft.com/office/powerpoint/2010/main" val="67068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A2EA46-A5A6-8A83-66E5-F8549B3A2412}"/>
              </a:ext>
            </a:extLst>
          </p:cNvPr>
          <p:cNvSpPr>
            <a:spLocks noGrp="1"/>
          </p:cNvSpPr>
          <p:nvPr>
            <p:ph type="title"/>
          </p:nvPr>
        </p:nvSpPr>
        <p:spPr/>
        <p:txBody>
          <a:bodyPr>
            <a:normAutofit/>
          </a:bodyPr>
          <a:lstStyle/>
          <a:p>
            <a:r>
              <a:rPr lang="en-US" sz="3600" dirty="0">
                <a:solidFill>
                  <a:schemeClr val="tx2"/>
                </a:solidFill>
                <a:latin typeface="Arial" panose="020B0604020202020204" pitchFamily="34" charset="0"/>
                <a:cs typeface="Arial" panose="020B0604020202020204" pitchFamily="34" charset="0"/>
              </a:rPr>
              <a:t>Effects on Population</a:t>
            </a:r>
          </a:p>
        </p:txBody>
      </p:sp>
      <p:sp>
        <p:nvSpPr>
          <p:cNvPr id="3" name="Content Placeholder 2">
            <a:extLst>
              <a:ext uri="{FF2B5EF4-FFF2-40B4-BE49-F238E27FC236}">
                <a16:creationId xmlns:a16="http://schemas.microsoft.com/office/drawing/2014/main" id="{B7E6C6E8-8F65-FC1C-1516-2CE88404C14C}"/>
              </a:ext>
            </a:extLst>
          </p:cNvPr>
          <p:cNvSpPr>
            <a:spLocks noGrp="1"/>
          </p:cNvSpPr>
          <p:nvPr>
            <p:ph sz="half" idx="1"/>
          </p:nvPr>
        </p:nvSpPr>
        <p:spPr/>
        <p:txBody>
          <a:bodyPr>
            <a:normAutofit fontScale="92500" lnSpcReduction="20000"/>
          </a:bodyPr>
          <a:lstStyle/>
          <a:p>
            <a:r>
              <a:rPr lang="en-US" sz="3200" dirty="0">
                <a:latin typeface="Arial" panose="020B0604020202020204" pitchFamily="34" charset="0"/>
                <a:cs typeface="Arial" panose="020B0604020202020204" pitchFamily="34" charset="0"/>
              </a:rPr>
              <a:t>Housing Quality</a:t>
            </a:r>
          </a:p>
          <a:p>
            <a:pPr lvl="1"/>
            <a:r>
              <a:rPr lang="en-US" sz="2800" dirty="0">
                <a:latin typeface="Arial" panose="020B0604020202020204" pitchFamily="34" charset="0"/>
                <a:cs typeface="Arial" panose="020B0604020202020204" pitchFamily="34" charset="0"/>
              </a:rPr>
              <a:t>Depression</a:t>
            </a:r>
          </a:p>
          <a:p>
            <a:r>
              <a:rPr lang="en-US" sz="3200" dirty="0">
                <a:latin typeface="Arial" panose="020B0604020202020204" pitchFamily="34" charset="0"/>
                <a:cs typeface="Arial" panose="020B0604020202020204" pitchFamily="34" charset="0"/>
              </a:rPr>
              <a:t>Overcrowding</a:t>
            </a:r>
          </a:p>
          <a:p>
            <a:pPr lvl="1"/>
            <a:r>
              <a:rPr lang="en-US" sz="2800" dirty="0">
                <a:latin typeface="Arial" panose="020B0604020202020204" pitchFamily="34" charset="0"/>
                <a:cs typeface="Arial" panose="020B0604020202020204" pitchFamily="34" charset="0"/>
              </a:rPr>
              <a:t>Noise</a:t>
            </a:r>
          </a:p>
          <a:p>
            <a:pPr lvl="1"/>
            <a:r>
              <a:rPr lang="en-US" sz="2800" dirty="0">
                <a:latin typeface="Arial" panose="020B0604020202020204" pitchFamily="34" charset="0"/>
                <a:cs typeface="Arial" panose="020B0604020202020204" pitchFamily="34" charset="0"/>
              </a:rPr>
              <a:t>Stress</a:t>
            </a:r>
          </a:p>
          <a:p>
            <a:pPr lvl="1"/>
            <a:r>
              <a:rPr lang="en-US" sz="2800" dirty="0">
                <a:latin typeface="Arial" panose="020B0604020202020204" pitchFamily="34" charset="0"/>
                <a:cs typeface="Arial" panose="020B0604020202020204" pitchFamily="34" charset="0"/>
              </a:rPr>
              <a:t>Depression</a:t>
            </a:r>
          </a:p>
          <a:p>
            <a:r>
              <a:rPr lang="en-US" sz="3200" dirty="0">
                <a:latin typeface="Arial" panose="020B0604020202020204" pitchFamily="34" charset="0"/>
                <a:cs typeface="Arial" panose="020B0604020202020204" pitchFamily="34" charset="0"/>
              </a:rPr>
              <a:t>Housing Cost</a:t>
            </a:r>
          </a:p>
          <a:p>
            <a:pPr lvl="1"/>
            <a:r>
              <a:rPr lang="en-US" sz="2800" dirty="0">
                <a:latin typeface="Arial" panose="020B0604020202020204" pitchFamily="34" charset="0"/>
                <a:cs typeface="Arial" panose="020B0604020202020204" pitchFamily="34" charset="0"/>
              </a:rPr>
              <a:t>Poverty</a:t>
            </a:r>
          </a:p>
          <a:p>
            <a:r>
              <a:rPr lang="en-US" sz="3200" dirty="0">
                <a:latin typeface="Arial" panose="020B0604020202020204" pitchFamily="34" charset="0"/>
                <a:cs typeface="Arial" panose="020B0604020202020204" pitchFamily="34" charset="0"/>
              </a:rPr>
              <a:t>Housing Availability</a:t>
            </a:r>
          </a:p>
          <a:p>
            <a:pPr lvl="1"/>
            <a:r>
              <a:rPr lang="en-US" sz="2800" dirty="0">
                <a:latin typeface="Arial" panose="020B0604020202020204" pitchFamily="34" charset="0"/>
                <a:cs typeface="Arial" panose="020B0604020202020204" pitchFamily="34" charset="0"/>
              </a:rPr>
              <a:t>Homelessness</a:t>
            </a:r>
          </a:p>
          <a:p>
            <a:pPr lvl="1"/>
            <a:r>
              <a:rPr lang="en-US" sz="2800" dirty="0">
                <a:latin typeface="Arial" panose="020B0604020202020204" pitchFamily="34" charset="0"/>
                <a:cs typeface="Arial" panose="020B0604020202020204" pitchFamily="34" charset="0"/>
              </a:rPr>
              <a:t>Mobility</a:t>
            </a:r>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E15CBCA-C90D-2030-7BBA-0D48F61C5396}"/>
              </a:ext>
            </a:extLst>
          </p:cNvPr>
          <p:cNvSpPr>
            <a:spLocks noGrp="1"/>
          </p:cNvSpPr>
          <p:nvPr>
            <p:ph sz="half" idx="2"/>
          </p:nvPr>
        </p:nvSpPr>
        <p:spPr>
          <a:xfrm>
            <a:off x="6172200" y="1690688"/>
            <a:ext cx="5791200" cy="4486275"/>
          </a:xfrm>
        </p:spPr>
        <p:txBody>
          <a:bodyPr>
            <a:noAutofit/>
          </a:bodyPr>
          <a:lstStyle/>
          <a:p>
            <a:r>
              <a:rPr lang="en-US" dirty="0">
                <a:latin typeface="Arial" panose="020B0604020202020204" pitchFamily="34" charset="0"/>
                <a:cs typeface="Arial" panose="020B0604020202020204" pitchFamily="34" charset="0"/>
              </a:rPr>
              <a:t>Rural and Remote Communities</a:t>
            </a:r>
          </a:p>
          <a:p>
            <a:pPr lvl="1"/>
            <a:r>
              <a:rPr lang="en-US" sz="2800" dirty="0">
                <a:latin typeface="Arial" panose="020B0604020202020204" pitchFamily="34" charset="0"/>
                <a:cs typeface="Arial" panose="020B0604020202020204" pitchFamily="34" charset="0"/>
              </a:rPr>
              <a:t>Isolation</a:t>
            </a:r>
          </a:p>
          <a:p>
            <a:pPr lvl="1"/>
            <a:r>
              <a:rPr lang="en-US" sz="2800" dirty="0">
                <a:latin typeface="Arial" panose="020B0604020202020204" pitchFamily="34" charset="0"/>
                <a:cs typeface="Arial" panose="020B0604020202020204" pitchFamily="34" charset="0"/>
              </a:rPr>
              <a:t>Lack of resources</a:t>
            </a:r>
          </a:p>
          <a:p>
            <a:pPr lvl="1"/>
            <a:r>
              <a:rPr lang="en-US" sz="2800" dirty="0">
                <a:latin typeface="Arial" panose="020B0604020202020204" pitchFamily="34" charset="0"/>
                <a:cs typeface="Arial" panose="020B0604020202020204" pitchFamily="34" charset="0"/>
              </a:rPr>
              <a:t>Boredom</a:t>
            </a:r>
          </a:p>
          <a:p>
            <a:pPr lvl="1"/>
            <a:r>
              <a:rPr lang="en-US" sz="2800" dirty="0">
                <a:latin typeface="Arial" panose="020B0604020202020204" pitchFamily="34" charset="0"/>
                <a:cs typeface="Arial" panose="020B0604020202020204" pitchFamily="34" charset="0"/>
              </a:rPr>
              <a:t>Employment</a:t>
            </a:r>
          </a:p>
          <a:p>
            <a:r>
              <a:rPr lang="en-US" dirty="0">
                <a:latin typeface="Arial" panose="020B0604020202020204" pitchFamily="34" charset="0"/>
                <a:cs typeface="Arial" panose="020B0604020202020204" pitchFamily="34" charset="0"/>
              </a:rPr>
              <a:t>Public Housing</a:t>
            </a:r>
          </a:p>
          <a:p>
            <a:pPr lvl="1"/>
            <a:r>
              <a:rPr lang="en-US" sz="2800" dirty="0">
                <a:latin typeface="Arial" panose="020B0604020202020204" pitchFamily="34" charset="0"/>
                <a:cs typeface="Arial" panose="020B0604020202020204" pitchFamily="34" charset="0"/>
              </a:rPr>
              <a:t>Drug Markets</a:t>
            </a:r>
          </a:p>
          <a:p>
            <a:pPr lvl="1"/>
            <a:r>
              <a:rPr lang="en-US" sz="2800" dirty="0">
                <a:latin typeface="Arial" panose="020B0604020202020204" pitchFamily="34" charset="0"/>
                <a:cs typeface="Arial" panose="020B0604020202020204" pitchFamily="34" charset="0"/>
              </a:rPr>
              <a:t>Crime Rates</a:t>
            </a:r>
          </a:p>
          <a:p>
            <a:pPr lvl="1"/>
            <a:r>
              <a:rPr lang="en-US" sz="2800" dirty="0">
                <a:latin typeface="Arial" panose="020B0604020202020204" pitchFamily="34" charset="0"/>
                <a:cs typeface="Arial" panose="020B0604020202020204" pitchFamily="34" charset="0"/>
              </a:rPr>
              <a:t>Identity</a:t>
            </a:r>
          </a:p>
          <a:p>
            <a:pPr lvl="1"/>
            <a:r>
              <a:rPr lang="en-US" sz="2800" dirty="0">
                <a:latin typeface="Arial" panose="020B0604020202020204" pitchFamily="34" charset="0"/>
                <a:cs typeface="Arial" panose="020B0604020202020204" pitchFamily="34" charset="0"/>
              </a:rPr>
              <a:t>Social Norms</a:t>
            </a:r>
          </a:p>
        </p:txBody>
      </p:sp>
    </p:spTree>
    <p:extLst>
      <p:ext uri="{BB962C8B-B14F-4D97-AF65-F5344CB8AC3E}">
        <p14:creationId xmlns:p14="http://schemas.microsoft.com/office/powerpoint/2010/main" val="3762707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14D6-99C9-30CC-9AE9-DD92DFC5BDEA}"/>
              </a:ext>
            </a:extLst>
          </p:cNvPr>
          <p:cNvSpPr>
            <a:spLocks noGrp="1"/>
          </p:cNvSpPr>
          <p:nvPr>
            <p:ph type="title"/>
          </p:nvPr>
        </p:nvSpPr>
        <p:spPr>
          <a:xfrm>
            <a:off x="838200" y="365125"/>
            <a:ext cx="10515600" cy="701675"/>
          </a:xfrm>
        </p:spPr>
        <p:txBody>
          <a:bodyPr>
            <a:normAutofit/>
          </a:bodyPr>
          <a:lstStyle/>
          <a:p>
            <a:r>
              <a:rPr lang="en-US" sz="3200" dirty="0">
                <a:solidFill>
                  <a:schemeClr val="tx2"/>
                </a:solidFill>
                <a:latin typeface="Arial" panose="020B0604020202020204" pitchFamily="34" charset="0"/>
                <a:cs typeface="Arial" panose="020B0604020202020204" pitchFamily="34" charset="0"/>
              </a:rPr>
              <a:t>Effects on Population (continued)</a:t>
            </a:r>
          </a:p>
        </p:txBody>
      </p:sp>
      <p:sp>
        <p:nvSpPr>
          <p:cNvPr id="3" name="Content Placeholder 2">
            <a:extLst>
              <a:ext uri="{FF2B5EF4-FFF2-40B4-BE49-F238E27FC236}">
                <a16:creationId xmlns:a16="http://schemas.microsoft.com/office/drawing/2014/main" id="{5D24F65E-1C12-7C82-4717-E31AF414F502}"/>
              </a:ext>
            </a:extLst>
          </p:cNvPr>
          <p:cNvSpPr>
            <a:spLocks noGrp="1"/>
          </p:cNvSpPr>
          <p:nvPr>
            <p:ph sz="half" idx="1"/>
          </p:nvPr>
        </p:nvSpPr>
        <p:spPr>
          <a:xfrm>
            <a:off x="533400" y="1371600"/>
            <a:ext cx="6096000" cy="4968875"/>
          </a:xfrm>
        </p:spPr>
        <p:txBody>
          <a:bodyPr>
            <a:noAutofit/>
          </a:bodyPr>
          <a:lstStyle/>
          <a:p>
            <a:r>
              <a:rPr lang="en-US" sz="2600" dirty="0">
                <a:latin typeface="Arial" panose="020B0604020202020204" pitchFamily="34" charset="0"/>
                <a:cs typeface="Arial" panose="020B0604020202020204" pitchFamily="34" charset="0"/>
              </a:rPr>
              <a:t>Community Physical Disorder</a:t>
            </a:r>
          </a:p>
          <a:p>
            <a:pPr lvl="1"/>
            <a:r>
              <a:rPr lang="en-US" sz="2600" dirty="0">
                <a:latin typeface="Arial" panose="020B0604020202020204" pitchFamily="34" charset="0"/>
                <a:cs typeface="Arial" panose="020B0604020202020204" pitchFamily="34" charset="0"/>
              </a:rPr>
              <a:t>Safety</a:t>
            </a:r>
          </a:p>
          <a:p>
            <a:pPr lvl="1"/>
            <a:r>
              <a:rPr lang="en-US" sz="2600" dirty="0">
                <a:latin typeface="Arial" panose="020B0604020202020204" pitchFamily="34" charset="0"/>
                <a:cs typeface="Arial" panose="020B0604020202020204" pitchFamily="34" charset="0"/>
              </a:rPr>
              <a:t>Isolation</a:t>
            </a:r>
          </a:p>
          <a:p>
            <a:r>
              <a:rPr lang="en-US" sz="2600" dirty="0">
                <a:latin typeface="Arial" panose="020B0604020202020204" pitchFamily="34" charset="0"/>
                <a:cs typeface="Arial" panose="020B0604020202020204" pitchFamily="34" charset="0"/>
              </a:rPr>
              <a:t>Lack of Public Transportation</a:t>
            </a:r>
          </a:p>
          <a:p>
            <a:pPr lvl="1"/>
            <a:r>
              <a:rPr lang="en-US" sz="2600" dirty="0">
                <a:latin typeface="Arial" panose="020B0604020202020204" pitchFamily="34" charset="0"/>
                <a:cs typeface="Arial" panose="020B0604020202020204" pitchFamily="34" charset="0"/>
              </a:rPr>
              <a:t>Less safe</a:t>
            </a:r>
          </a:p>
          <a:p>
            <a:pPr lvl="1"/>
            <a:r>
              <a:rPr lang="en-US" sz="2600" dirty="0">
                <a:latin typeface="Arial" panose="020B0604020202020204" pitchFamily="34" charset="0"/>
                <a:cs typeface="Arial" panose="020B0604020202020204" pitchFamily="34" charset="0"/>
              </a:rPr>
              <a:t>Less friendly</a:t>
            </a:r>
          </a:p>
          <a:p>
            <a:pPr lvl="1"/>
            <a:r>
              <a:rPr lang="en-US" sz="2600" dirty="0">
                <a:latin typeface="Arial" panose="020B0604020202020204" pitchFamily="34" charset="0"/>
                <a:cs typeface="Arial" panose="020B0604020202020204" pitchFamily="34" charset="0"/>
              </a:rPr>
              <a:t>Increased Stress</a:t>
            </a:r>
          </a:p>
          <a:p>
            <a:pPr lvl="1"/>
            <a:r>
              <a:rPr lang="en-US" sz="2600" dirty="0">
                <a:latin typeface="Arial" panose="020B0604020202020204" pitchFamily="34" charset="0"/>
                <a:cs typeface="Arial" panose="020B0604020202020204" pitchFamily="34" charset="0"/>
              </a:rPr>
              <a:t>Less exploration of environment</a:t>
            </a:r>
          </a:p>
          <a:p>
            <a:pPr lvl="1"/>
            <a:r>
              <a:rPr lang="en-US" sz="2600" dirty="0">
                <a:latin typeface="Arial" panose="020B0604020202020204" pitchFamily="34" charset="0"/>
                <a:cs typeface="Arial" panose="020B0604020202020204" pitchFamily="34" charset="0"/>
              </a:rPr>
              <a:t>Reduced social contacts</a:t>
            </a:r>
          </a:p>
          <a:p>
            <a:pPr lvl="1"/>
            <a:r>
              <a:rPr lang="en-US" sz="2600" dirty="0">
                <a:latin typeface="Arial" panose="020B0604020202020204" pitchFamily="34" charset="0"/>
                <a:cs typeface="Arial" panose="020B0604020202020204" pitchFamily="34" charset="0"/>
              </a:rPr>
              <a:t>Reduced access to employment, recreation</a:t>
            </a:r>
          </a:p>
          <a:p>
            <a:pPr lvl="1"/>
            <a:r>
              <a:rPr lang="en-US" sz="2600" dirty="0">
                <a:latin typeface="Arial" panose="020B0604020202020204" pitchFamily="34" charset="0"/>
                <a:cs typeface="Arial" panose="020B0604020202020204" pitchFamily="34" charset="0"/>
              </a:rPr>
              <a:t>Isolation, lower SES, depression</a:t>
            </a:r>
          </a:p>
        </p:txBody>
      </p:sp>
      <p:sp>
        <p:nvSpPr>
          <p:cNvPr id="4" name="Content Placeholder 3">
            <a:extLst>
              <a:ext uri="{FF2B5EF4-FFF2-40B4-BE49-F238E27FC236}">
                <a16:creationId xmlns:a16="http://schemas.microsoft.com/office/drawing/2014/main" id="{FD0EDD38-1D7B-89BF-B91A-B6E1E02F786A}"/>
              </a:ext>
            </a:extLst>
          </p:cNvPr>
          <p:cNvSpPr>
            <a:spLocks noGrp="1"/>
          </p:cNvSpPr>
          <p:nvPr>
            <p:ph sz="half" idx="2"/>
          </p:nvPr>
        </p:nvSpPr>
        <p:spPr>
          <a:xfrm>
            <a:off x="6781800" y="1524000"/>
            <a:ext cx="5181600" cy="4968875"/>
          </a:xfrm>
        </p:spPr>
        <p:txBody>
          <a:bodyPr>
            <a:normAutofit fontScale="92500" lnSpcReduction="10000"/>
          </a:bodyPr>
          <a:lstStyle/>
          <a:p>
            <a:r>
              <a:rPr lang="en-US" dirty="0">
                <a:latin typeface="Arial" panose="020B0604020202020204" pitchFamily="34" charset="0"/>
                <a:cs typeface="Arial" panose="020B0604020202020204" pitchFamily="34" charset="0"/>
              </a:rPr>
              <a:t>Lack of Public Spaces</a:t>
            </a:r>
          </a:p>
          <a:p>
            <a:pPr lvl="1"/>
            <a:r>
              <a:rPr lang="en-US" sz="2800" dirty="0">
                <a:latin typeface="Arial" panose="020B0604020202020204" pitchFamily="34" charset="0"/>
                <a:cs typeface="Arial" panose="020B0604020202020204" pitchFamily="34" charset="0"/>
              </a:rPr>
              <a:t>Increased access to drug markets</a:t>
            </a:r>
          </a:p>
          <a:p>
            <a:r>
              <a:rPr lang="en-US" dirty="0">
                <a:latin typeface="Arial" panose="020B0604020202020204" pitchFamily="34" charset="0"/>
                <a:cs typeface="Arial" panose="020B0604020202020204" pitchFamily="34" charset="0"/>
              </a:rPr>
              <a:t>Food Insecurity</a:t>
            </a:r>
          </a:p>
          <a:p>
            <a:r>
              <a:rPr lang="en-US" dirty="0">
                <a:latin typeface="Arial" panose="020B0604020202020204" pitchFamily="34" charset="0"/>
                <a:cs typeface="Arial" panose="020B0604020202020204" pitchFamily="34" charset="0"/>
              </a:rPr>
              <a:t>Alcohol outlet density</a:t>
            </a:r>
          </a:p>
          <a:p>
            <a:r>
              <a:rPr lang="en-US" dirty="0">
                <a:latin typeface="Arial" panose="020B0604020202020204" pitchFamily="34" charset="0"/>
                <a:cs typeface="Arial" panose="020B0604020202020204" pitchFamily="34" charset="0"/>
              </a:rPr>
              <a:t>Single Parent Households</a:t>
            </a:r>
          </a:p>
          <a:p>
            <a:pPr lvl="1"/>
            <a:r>
              <a:rPr lang="en-US" sz="2800" dirty="0">
                <a:latin typeface="Arial" panose="020B0604020202020204" pitchFamily="34" charset="0"/>
                <a:cs typeface="Arial" panose="020B0604020202020204" pitchFamily="34" charset="0"/>
              </a:rPr>
              <a:t>Socioeconomic disadvantage</a:t>
            </a:r>
          </a:p>
          <a:p>
            <a:pPr lvl="1"/>
            <a:r>
              <a:rPr lang="en-US" sz="2800" dirty="0">
                <a:latin typeface="Arial" panose="020B0604020202020204" pitchFamily="34" charset="0"/>
                <a:cs typeface="Arial" panose="020B0604020202020204" pitchFamily="34" charset="0"/>
              </a:rPr>
              <a:t>Less time with child</a:t>
            </a:r>
          </a:p>
          <a:p>
            <a:pPr lvl="1"/>
            <a:r>
              <a:rPr lang="en-US" sz="2800" dirty="0">
                <a:latin typeface="Arial" panose="020B0604020202020204" pitchFamily="34" charset="0"/>
                <a:cs typeface="Arial" panose="020B0604020202020204" pitchFamily="34" charset="0"/>
              </a:rPr>
              <a:t>More reliance on peer groups</a:t>
            </a:r>
          </a:p>
          <a:p>
            <a:r>
              <a:rPr lang="en-US" dirty="0">
                <a:latin typeface="Arial" panose="020B0604020202020204" pitchFamily="34" charset="0"/>
                <a:cs typeface="Arial" panose="020B0604020202020204" pitchFamily="34" charset="0"/>
              </a:rPr>
              <a:t>Health resources</a:t>
            </a:r>
          </a:p>
          <a:p>
            <a:pPr lvl="1"/>
            <a:r>
              <a:rPr lang="en-US" sz="2800" dirty="0">
                <a:latin typeface="Arial" panose="020B0604020202020204" pitchFamily="34" charset="0"/>
                <a:cs typeface="Arial" panose="020B0604020202020204" pitchFamily="34" charset="0"/>
              </a:rPr>
              <a:t>maldistribution</a:t>
            </a:r>
          </a:p>
          <a:p>
            <a:endParaRPr lang="en-US" dirty="0"/>
          </a:p>
        </p:txBody>
      </p:sp>
    </p:spTree>
    <p:extLst>
      <p:ext uri="{BB962C8B-B14F-4D97-AF65-F5344CB8AC3E}">
        <p14:creationId xmlns:p14="http://schemas.microsoft.com/office/powerpoint/2010/main" val="39141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B46D-2CA5-5DE9-C05F-87D06BA71F50}"/>
              </a:ext>
            </a:extLst>
          </p:cNvPr>
          <p:cNvSpPr>
            <a:spLocks noGrp="1"/>
          </p:cNvSpPr>
          <p:nvPr>
            <p:ph type="ctrTitle"/>
          </p:nvPr>
        </p:nvSpPr>
        <p:spPr>
          <a:xfrm>
            <a:off x="1527313" y="533400"/>
            <a:ext cx="10160000" cy="609599"/>
          </a:xfrm>
        </p:spPr>
        <p:txBody>
          <a:bodyPr/>
          <a:lstStyle/>
          <a:p>
            <a:r>
              <a:rPr lang="en-US" dirty="0">
                <a:solidFill>
                  <a:schemeClr val="tx2"/>
                </a:solidFill>
              </a:rPr>
              <a:t>What can you do?</a:t>
            </a:r>
          </a:p>
        </p:txBody>
      </p:sp>
      <p:sp>
        <p:nvSpPr>
          <p:cNvPr id="3" name="Content Placeholder 2">
            <a:extLst>
              <a:ext uri="{FF2B5EF4-FFF2-40B4-BE49-F238E27FC236}">
                <a16:creationId xmlns:a16="http://schemas.microsoft.com/office/drawing/2014/main" id="{F6BA0122-1C7F-AF49-67B7-5A2725DB8732}"/>
              </a:ext>
            </a:extLst>
          </p:cNvPr>
          <p:cNvSpPr>
            <a:spLocks noGrp="1"/>
          </p:cNvSpPr>
          <p:nvPr>
            <p:ph idx="13"/>
          </p:nvPr>
        </p:nvSpPr>
        <p:spPr>
          <a:xfrm>
            <a:off x="1524000" y="1524002"/>
            <a:ext cx="10160000" cy="4800598"/>
          </a:xfrm>
        </p:spPr>
        <p:txBody>
          <a:bodyPr>
            <a:normAutofit fontScale="92500" lnSpcReduction="20000"/>
          </a:bodyPr>
          <a:lstStyle/>
          <a:p>
            <a:r>
              <a:rPr lang="en-US" sz="2400" dirty="0"/>
              <a:t>Engage your community</a:t>
            </a:r>
          </a:p>
          <a:p>
            <a:r>
              <a:rPr lang="en-US" sz="2400" dirty="0"/>
              <a:t>Policy</a:t>
            </a:r>
          </a:p>
          <a:p>
            <a:r>
              <a:rPr lang="en-US" sz="2400" dirty="0"/>
              <a:t>Food insecurity</a:t>
            </a:r>
          </a:p>
          <a:p>
            <a:pPr lvl="1"/>
            <a:r>
              <a:rPr lang="en-US" sz="2400" dirty="0"/>
              <a:t>School meal programs</a:t>
            </a:r>
          </a:p>
          <a:p>
            <a:pPr lvl="1"/>
            <a:r>
              <a:rPr lang="en-US" sz="2400" dirty="0"/>
              <a:t>Food delivery services</a:t>
            </a:r>
          </a:p>
          <a:p>
            <a:r>
              <a:rPr lang="en-US" sz="2400" dirty="0"/>
              <a:t>Housing</a:t>
            </a:r>
          </a:p>
          <a:p>
            <a:pPr lvl="1"/>
            <a:r>
              <a:rPr lang="en-US" sz="2400" dirty="0"/>
              <a:t>Moving to opportunity</a:t>
            </a:r>
          </a:p>
          <a:p>
            <a:r>
              <a:rPr lang="en-US" sz="2400" dirty="0"/>
              <a:t>Fluoridating Water</a:t>
            </a:r>
          </a:p>
          <a:p>
            <a:r>
              <a:rPr lang="en-US" sz="2400" dirty="0"/>
              <a:t>Park, Trail, Greenway Interventions</a:t>
            </a:r>
          </a:p>
          <a:p>
            <a:r>
              <a:rPr lang="en-US" sz="2400" dirty="0"/>
              <a:t>Increase voting</a:t>
            </a:r>
          </a:p>
          <a:p>
            <a:r>
              <a:rPr lang="en-US" sz="2400" dirty="0"/>
              <a:t>Increase reading to children</a:t>
            </a:r>
          </a:p>
          <a:p>
            <a:r>
              <a:rPr lang="en-US" sz="2400" dirty="0"/>
              <a:t>Broadband availability</a:t>
            </a:r>
          </a:p>
          <a:p>
            <a:r>
              <a:rPr lang="en-US" sz="2400" dirty="0"/>
              <a:t>Full day kindergarten</a:t>
            </a:r>
          </a:p>
        </p:txBody>
      </p:sp>
    </p:spTree>
    <p:extLst>
      <p:ext uri="{BB962C8B-B14F-4D97-AF65-F5344CB8AC3E}">
        <p14:creationId xmlns:p14="http://schemas.microsoft.com/office/powerpoint/2010/main" val="93742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DC1C15-B9DB-E84C-AD90-B015F41ED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800" y="5945250"/>
            <a:ext cx="3200400" cy="988949"/>
          </a:xfrm>
          <a:prstGeom prst="rect">
            <a:avLst/>
          </a:prstGeom>
        </p:spPr>
      </p:pic>
      <p:sp>
        <p:nvSpPr>
          <p:cNvPr id="3" name="Title 2">
            <a:extLst>
              <a:ext uri="{FF2B5EF4-FFF2-40B4-BE49-F238E27FC236}">
                <a16:creationId xmlns:a16="http://schemas.microsoft.com/office/drawing/2014/main" id="{6DDD3E8F-E0C0-9C4E-A493-83ABA1D4DACC}"/>
              </a:ext>
            </a:extLst>
          </p:cNvPr>
          <p:cNvSpPr>
            <a:spLocks noGrp="1"/>
          </p:cNvSpPr>
          <p:nvPr>
            <p:ph type="ctrTitle"/>
          </p:nvPr>
        </p:nvSpPr>
        <p:spPr/>
        <p:txBody>
          <a:bodyPr/>
          <a:lstStyle/>
          <a:p>
            <a:r>
              <a:rPr lang="en-US" dirty="0"/>
              <a:t>The Social Determinants of Health</a:t>
            </a:r>
          </a:p>
        </p:txBody>
      </p:sp>
    </p:spTree>
    <p:extLst>
      <p:ext uri="{BB962C8B-B14F-4D97-AF65-F5344CB8AC3E}">
        <p14:creationId xmlns:p14="http://schemas.microsoft.com/office/powerpoint/2010/main" val="385263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780F1D-2090-AB84-2D33-F9AA723F56FA}"/>
              </a:ext>
            </a:extLst>
          </p:cNvPr>
          <p:cNvSpPr>
            <a:spLocks noGrp="1"/>
          </p:cNvSpPr>
          <p:nvPr>
            <p:ph type="ctrTitle"/>
          </p:nvPr>
        </p:nvSpPr>
        <p:spPr/>
        <p:txBody>
          <a:bodyPr/>
          <a:lstStyle/>
          <a:p>
            <a:r>
              <a:rPr lang="en-US" dirty="0">
                <a:solidFill>
                  <a:schemeClr val="tx2"/>
                </a:solidFill>
              </a:rPr>
              <a:t>Defining Health</a:t>
            </a:r>
          </a:p>
        </p:txBody>
      </p:sp>
      <p:sp>
        <p:nvSpPr>
          <p:cNvPr id="6" name="Content Placeholder 5">
            <a:extLst>
              <a:ext uri="{FF2B5EF4-FFF2-40B4-BE49-F238E27FC236}">
                <a16:creationId xmlns:a16="http://schemas.microsoft.com/office/drawing/2014/main" id="{9190E6F1-398A-ECC0-67C3-853D05E39725}"/>
              </a:ext>
            </a:extLst>
          </p:cNvPr>
          <p:cNvSpPr>
            <a:spLocks noGrp="1"/>
          </p:cNvSpPr>
          <p:nvPr>
            <p:ph idx="13"/>
          </p:nvPr>
        </p:nvSpPr>
        <p:spPr/>
        <p:txBody>
          <a:bodyPr/>
          <a:lstStyle/>
          <a:p>
            <a:pPr marL="0" indent="0">
              <a:buNone/>
            </a:pPr>
            <a:r>
              <a:rPr lang="en-US" sz="2800" dirty="0"/>
              <a:t>The state of complete physical, mental and social well-being, and not merely the absence of disease or infirmity (World Health Organization, 1948).</a:t>
            </a:r>
          </a:p>
          <a:p>
            <a:endParaRPr lang="en-US" dirty="0"/>
          </a:p>
        </p:txBody>
      </p:sp>
    </p:spTree>
    <p:extLst>
      <p:ext uri="{BB962C8B-B14F-4D97-AF65-F5344CB8AC3E}">
        <p14:creationId xmlns:p14="http://schemas.microsoft.com/office/powerpoint/2010/main" val="110573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B46D-2CA5-5DE9-C05F-87D06BA71F50}"/>
              </a:ext>
            </a:extLst>
          </p:cNvPr>
          <p:cNvSpPr>
            <a:spLocks noGrp="1"/>
          </p:cNvSpPr>
          <p:nvPr>
            <p:ph type="ctrTitle"/>
          </p:nvPr>
        </p:nvSpPr>
        <p:spPr/>
        <p:txBody>
          <a:bodyPr/>
          <a:lstStyle/>
          <a:p>
            <a:r>
              <a:rPr lang="en-US" dirty="0">
                <a:solidFill>
                  <a:schemeClr val="tx2"/>
                </a:solidFill>
              </a:rPr>
              <a:t>What determines our health</a:t>
            </a:r>
          </a:p>
        </p:txBody>
      </p:sp>
      <p:sp>
        <p:nvSpPr>
          <p:cNvPr id="3" name="Content Placeholder 2">
            <a:extLst>
              <a:ext uri="{FF2B5EF4-FFF2-40B4-BE49-F238E27FC236}">
                <a16:creationId xmlns:a16="http://schemas.microsoft.com/office/drawing/2014/main" id="{F6BA0122-1C7F-AF49-67B7-5A2725DB8732}"/>
              </a:ext>
            </a:extLst>
          </p:cNvPr>
          <p:cNvSpPr>
            <a:spLocks noGrp="1"/>
          </p:cNvSpPr>
          <p:nvPr>
            <p:ph idx="13"/>
          </p:nvPr>
        </p:nvSpPr>
        <p:spPr/>
        <p:txBody>
          <a:bodyPr>
            <a:normAutofit/>
          </a:bodyPr>
          <a:lstStyle/>
          <a:p>
            <a:r>
              <a:rPr lang="en-US" sz="3000" dirty="0"/>
              <a:t>Clinical care </a:t>
            </a:r>
          </a:p>
          <a:p>
            <a:r>
              <a:rPr lang="en-US" sz="3000" dirty="0"/>
              <a:t>Genetic characteristics</a:t>
            </a:r>
          </a:p>
          <a:p>
            <a:r>
              <a:rPr lang="en-US" sz="3000" dirty="0"/>
              <a:t>Circumstances and environment</a:t>
            </a:r>
            <a:endParaRPr lang="en-US" dirty="0"/>
          </a:p>
        </p:txBody>
      </p:sp>
    </p:spTree>
    <p:extLst>
      <p:ext uri="{BB962C8B-B14F-4D97-AF65-F5344CB8AC3E}">
        <p14:creationId xmlns:p14="http://schemas.microsoft.com/office/powerpoint/2010/main" val="155637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8C08-DA9B-0CE8-E142-A207FD5904E5}"/>
              </a:ext>
            </a:extLst>
          </p:cNvPr>
          <p:cNvSpPr>
            <a:spLocks noGrp="1"/>
          </p:cNvSpPr>
          <p:nvPr>
            <p:ph type="ctrTitle"/>
          </p:nvPr>
        </p:nvSpPr>
        <p:spPr>
          <a:xfrm>
            <a:off x="1248616" y="306370"/>
            <a:ext cx="10160000" cy="609599"/>
          </a:xfrm>
        </p:spPr>
        <p:txBody>
          <a:bodyPr/>
          <a:lstStyle/>
          <a:p>
            <a:r>
              <a:rPr lang="en-US" dirty="0">
                <a:solidFill>
                  <a:schemeClr val="tx2"/>
                </a:solidFill>
              </a:rPr>
              <a:t>Social Conditions and Health</a:t>
            </a:r>
          </a:p>
        </p:txBody>
      </p:sp>
      <p:grpSp>
        <p:nvGrpSpPr>
          <p:cNvPr id="4" name="Group 3">
            <a:extLst>
              <a:ext uri="{FF2B5EF4-FFF2-40B4-BE49-F238E27FC236}">
                <a16:creationId xmlns:a16="http://schemas.microsoft.com/office/drawing/2014/main" id="{E7070BFA-F196-9D46-8305-C2D460574BF8}"/>
              </a:ext>
            </a:extLst>
          </p:cNvPr>
          <p:cNvGrpSpPr/>
          <p:nvPr/>
        </p:nvGrpSpPr>
        <p:grpSpPr>
          <a:xfrm>
            <a:off x="131016" y="1206655"/>
            <a:ext cx="11929969" cy="4444691"/>
            <a:chOff x="200270" y="3226206"/>
            <a:chExt cx="11929969" cy="4444691"/>
          </a:xfrm>
        </p:grpSpPr>
        <p:pic>
          <p:nvPicPr>
            <p:cNvPr id="5" name="HIAP_PPT_Pie-graph.png">
              <a:extLst>
                <a:ext uri="{FF2B5EF4-FFF2-40B4-BE49-F238E27FC236}">
                  <a16:creationId xmlns:a16="http://schemas.microsoft.com/office/drawing/2014/main" id="{3C61617D-2527-2261-57AE-79B9F4D1D60E}"/>
                </a:ext>
              </a:extLst>
            </p:cNvPr>
            <p:cNvPicPr>
              <a:picLocks noChangeAspect="1"/>
            </p:cNvPicPr>
            <p:nvPr/>
          </p:nvPicPr>
          <p:blipFill>
            <a:blip r:embed="rId3"/>
            <a:stretch>
              <a:fillRect/>
            </a:stretch>
          </p:blipFill>
          <p:spPr>
            <a:xfrm>
              <a:off x="200270" y="4273130"/>
              <a:ext cx="3336596" cy="3397767"/>
            </a:xfrm>
            <a:prstGeom prst="rect">
              <a:avLst/>
            </a:prstGeom>
            <a:ln w="12700">
              <a:miter lim="400000"/>
            </a:ln>
          </p:spPr>
        </p:pic>
        <p:grpSp>
          <p:nvGrpSpPr>
            <p:cNvPr id="6" name="Group 5">
              <a:extLst>
                <a:ext uri="{FF2B5EF4-FFF2-40B4-BE49-F238E27FC236}">
                  <a16:creationId xmlns:a16="http://schemas.microsoft.com/office/drawing/2014/main" id="{B301DC55-99E6-C744-A2D9-ED16CEB91077}"/>
                </a:ext>
              </a:extLst>
            </p:cNvPr>
            <p:cNvGrpSpPr/>
            <p:nvPr/>
          </p:nvGrpSpPr>
          <p:grpSpPr>
            <a:xfrm>
              <a:off x="1386261" y="3226206"/>
              <a:ext cx="10743978" cy="4444691"/>
              <a:chOff x="1386261" y="3226206"/>
              <a:chExt cx="10743978" cy="4444691"/>
            </a:xfrm>
          </p:grpSpPr>
          <p:sp>
            <p:nvSpPr>
              <p:cNvPr id="7" name="STRUCTURAL DRIVERS…">
                <a:extLst>
                  <a:ext uri="{FF2B5EF4-FFF2-40B4-BE49-F238E27FC236}">
                    <a16:creationId xmlns:a16="http://schemas.microsoft.com/office/drawing/2014/main" id="{28C8C8C9-837B-5B6E-5609-AD4C6ED3FF5B}"/>
                  </a:ext>
                </a:extLst>
              </p:cNvPr>
              <p:cNvSpPr txBox="1"/>
              <p:nvPr/>
            </p:nvSpPr>
            <p:spPr>
              <a:xfrm>
                <a:off x="3275555" y="4723097"/>
                <a:ext cx="2568183" cy="2612133"/>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algn="r">
                  <a:defRPr sz="1800">
                    <a:latin typeface="Century Gothic"/>
                    <a:ea typeface="Century Gothic"/>
                    <a:cs typeface="Century Gothic"/>
                    <a:sym typeface="Century Gothic"/>
                  </a:defRPr>
                </a:pPr>
                <a:r>
                  <a:t>Health care</a:t>
                </a:r>
                <a:br/>
                <a:r>
                  <a:t>(up to 15%)</a:t>
                </a:r>
              </a:p>
              <a:p>
                <a:pPr algn="r">
                  <a:defRPr sz="1800">
                    <a:latin typeface="Century Gothic"/>
                    <a:ea typeface="Century Gothic"/>
                    <a:cs typeface="Century Gothic"/>
                    <a:sym typeface="Century Gothic"/>
                  </a:defRPr>
                </a:pPr>
                <a:endParaRPr/>
              </a:p>
              <a:p>
                <a:pPr algn="r">
                  <a:defRPr sz="1800">
                    <a:latin typeface="Century Gothic"/>
                    <a:ea typeface="Century Gothic"/>
                    <a:cs typeface="Century Gothic"/>
                    <a:sym typeface="Century Gothic"/>
                  </a:defRPr>
                </a:pPr>
                <a:r>
                  <a:t>Social circumstances </a:t>
                </a:r>
                <a:br/>
                <a:r>
                  <a:t>&amp; environmental exposure (45%)</a:t>
                </a:r>
              </a:p>
              <a:p>
                <a:pPr algn="r">
                  <a:defRPr sz="1800">
                    <a:latin typeface="Century Gothic"/>
                    <a:ea typeface="Century Gothic"/>
                    <a:cs typeface="Century Gothic"/>
                    <a:sym typeface="Century Gothic"/>
                  </a:defRPr>
                </a:pPr>
                <a:endParaRPr/>
              </a:p>
              <a:p>
                <a:pPr algn="r">
                  <a:defRPr sz="1800">
                    <a:latin typeface="Century Gothic"/>
                    <a:ea typeface="Century Gothic"/>
                    <a:cs typeface="Century Gothic"/>
                    <a:sym typeface="Century Gothic"/>
                  </a:defRPr>
                </a:pPr>
                <a:r>
                  <a:t>Health behaviour patterns (40%)</a:t>
                </a:r>
              </a:p>
            </p:txBody>
          </p:sp>
          <p:sp>
            <p:nvSpPr>
              <p:cNvPr id="8" name="STRUCTURAL DRIVERS…">
                <a:extLst>
                  <a:ext uri="{FF2B5EF4-FFF2-40B4-BE49-F238E27FC236}">
                    <a16:creationId xmlns:a16="http://schemas.microsoft.com/office/drawing/2014/main" id="{71036089-8211-FD98-F3C4-C5BEF3D4F29E}"/>
                  </a:ext>
                </a:extLst>
              </p:cNvPr>
              <p:cNvSpPr txBox="1"/>
              <p:nvPr/>
            </p:nvSpPr>
            <p:spPr>
              <a:xfrm>
                <a:off x="9373392" y="4856447"/>
                <a:ext cx="2731447" cy="2332733"/>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algn="r">
                  <a:defRPr sz="1800">
                    <a:latin typeface="Century Gothic"/>
                    <a:ea typeface="Century Gothic"/>
                    <a:cs typeface="Century Gothic"/>
                    <a:sym typeface="Century Gothic"/>
                  </a:defRPr>
                </a:pPr>
                <a:r>
                  <a:t>Health care</a:t>
                </a:r>
                <a:br/>
                <a:r>
                  <a:t>(up to 25%)</a:t>
                </a:r>
              </a:p>
              <a:p>
                <a:pPr algn="r">
                  <a:defRPr sz="1800">
                    <a:latin typeface="Century Gothic"/>
                    <a:ea typeface="Century Gothic"/>
                    <a:cs typeface="Century Gothic"/>
                    <a:sym typeface="Century Gothic"/>
                  </a:defRPr>
                </a:pPr>
                <a:endParaRPr/>
              </a:p>
              <a:p>
                <a:pPr algn="r">
                  <a:defRPr sz="1800">
                    <a:latin typeface="Century Gothic"/>
                    <a:ea typeface="Century Gothic"/>
                    <a:cs typeface="Century Gothic"/>
                    <a:sym typeface="Century Gothic"/>
                  </a:defRPr>
                </a:pPr>
                <a:r>
                  <a:t>Socioeconomic (50%)</a:t>
                </a:r>
              </a:p>
              <a:p>
                <a:pPr algn="r">
                  <a:defRPr sz="1800">
                    <a:latin typeface="Century Gothic"/>
                    <a:ea typeface="Century Gothic"/>
                    <a:cs typeface="Century Gothic"/>
                    <a:sym typeface="Century Gothic"/>
                  </a:defRPr>
                </a:pPr>
                <a:endParaRPr/>
              </a:p>
              <a:p>
                <a:pPr algn="r">
                  <a:defRPr sz="1800">
                    <a:latin typeface="Century Gothic"/>
                    <a:ea typeface="Century Gothic"/>
                    <a:cs typeface="Century Gothic"/>
                    <a:sym typeface="Century Gothic"/>
                  </a:defRPr>
                </a:pPr>
                <a:r>
                  <a:t>Environmental (10%)</a:t>
                </a:r>
                <a:br/>
                <a:br/>
                <a:r>
                  <a:t>Genetics (15%)</a:t>
                </a:r>
              </a:p>
            </p:txBody>
          </p:sp>
          <p:sp>
            <p:nvSpPr>
              <p:cNvPr id="9" name="HEALTH EQUITY…">
                <a:extLst>
                  <a:ext uri="{FF2B5EF4-FFF2-40B4-BE49-F238E27FC236}">
                    <a16:creationId xmlns:a16="http://schemas.microsoft.com/office/drawing/2014/main" id="{F7EC4518-879C-EAB9-AF95-92BE9F0625AE}"/>
                  </a:ext>
                </a:extLst>
              </p:cNvPr>
              <p:cNvSpPr txBox="1"/>
              <p:nvPr/>
            </p:nvSpPr>
            <p:spPr>
              <a:xfrm>
                <a:off x="3599133" y="3404006"/>
                <a:ext cx="2303367" cy="808733"/>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algn="r">
                  <a:defRPr sz="2300" b="1">
                    <a:solidFill>
                      <a:srgbClr val="006CA6"/>
                    </a:solidFill>
                    <a:latin typeface="Century Gothic"/>
                    <a:ea typeface="Century Gothic"/>
                    <a:cs typeface="Century Gothic"/>
                    <a:sym typeface="Century Gothic"/>
                  </a:defRPr>
                </a:pPr>
                <a:r>
                  <a:rPr dirty="0"/>
                  <a:t>Mc </a:t>
                </a:r>
                <a:r>
                  <a:rPr dirty="0" err="1"/>
                  <a:t>Giniss</a:t>
                </a:r>
                <a:r>
                  <a:rPr dirty="0"/>
                  <a:t> </a:t>
                </a:r>
              </a:p>
              <a:p>
                <a:pPr algn="r">
                  <a:defRPr sz="2300" b="1">
                    <a:solidFill>
                      <a:srgbClr val="006CA6"/>
                    </a:solidFill>
                    <a:latin typeface="Century Gothic"/>
                    <a:ea typeface="Century Gothic"/>
                    <a:cs typeface="Century Gothic"/>
                    <a:sym typeface="Century Gothic"/>
                  </a:defRPr>
                </a:pPr>
                <a:r>
                  <a:rPr i="1" dirty="0"/>
                  <a:t>et al </a:t>
                </a:r>
                <a:r>
                  <a:rPr dirty="0"/>
                  <a:t>(2002)</a:t>
                </a:r>
              </a:p>
            </p:txBody>
          </p:sp>
          <p:sp>
            <p:nvSpPr>
              <p:cNvPr id="10" name="HEALTH EQUITY…">
                <a:extLst>
                  <a:ext uri="{FF2B5EF4-FFF2-40B4-BE49-F238E27FC236}">
                    <a16:creationId xmlns:a16="http://schemas.microsoft.com/office/drawing/2014/main" id="{32BC40EA-9D4C-BD79-979C-98154606E89C}"/>
                  </a:ext>
                </a:extLst>
              </p:cNvPr>
              <p:cNvSpPr txBox="1"/>
              <p:nvPr/>
            </p:nvSpPr>
            <p:spPr>
              <a:xfrm>
                <a:off x="9299177" y="3226206"/>
                <a:ext cx="2831062" cy="1164333"/>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r>
                  <a:t>Canadian Institute of Advanced Research (2012)</a:t>
                </a:r>
              </a:p>
            </p:txBody>
          </p:sp>
          <p:pic>
            <p:nvPicPr>
              <p:cNvPr id="11" name="HIAP_PPT_Pie-graph-2.png">
                <a:extLst>
                  <a:ext uri="{FF2B5EF4-FFF2-40B4-BE49-F238E27FC236}">
                    <a16:creationId xmlns:a16="http://schemas.microsoft.com/office/drawing/2014/main" id="{9A2D2E6D-0CD5-287D-AD80-00F5B583A1AA}"/>
                  </a:ext>
                </a:extLst>
              </p:cNvPr>
              <p:cNvPicPr>
                <a:picLocks noChangeAspect="1"/>
              </p:cNvPicPr>
              <p:nvPr/>
            </p:nvPicPr>
            <p:blipFill>
              <a:blip r:embed="rId4"/>
              <a:stretch>
                <a:fillRect/>
              </a:stretch>
            </p:blipFill>
            <p:spPr>
              <a:xfrm>
                <a:off x="6397870" y="4273130"/>
                <a:ext cx="3336596" cy="3397767"/>
              </a:xfrm>
              <a:prstGeom prst="rect">
                <a:avLst/>
              </a:prstGeom>
              <a:ln w="12700">
                <a:miter lim="400000"/>
              </a:ln>
            </p:spPr>
          </p:pic>
          <p:sp>
            <p:nvSpPr>
              <p:cNvPr id="12" name="Line">
                <a:extLst>
                  <a:ext uri="{FF2B5EF4-FFF2-40B4-BE49-F238E27FC236}">
                    <a16:creationId xmlns:a16="http://schemas.microsoft.com/office/drawing/2014/main" id="{D2E08D43-1555-655C-EAB5-5EE2AF042C2E}"/>
                  </a:ext>
                </a:extLst>
              </p:cNvPr>
              <p:cNvSpPr/>
              <p:nvPr/>
            </p:nvSpPr>
            <p:spPr>
              <a:xfrm>
                <a:off x="1386261" y="5067524"/>
                <a:ext cx="2969589" cy="1"/>
              </a:xfrm>
              <a:prstGeom prst="line">
                <a:avLst/>
              </a:prstGeom>
              <a:ln w="12700">
                <a:solidFill>
                  <a:srgbClr val="000000"/>
                </a:solidFill>
              </a:ln>
            </p:spPr>
            <p:txBody>
              <a:bodyPr lIns="45718" tIns="45718" rIns="45718" bIns="45718"/>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endParaRPr/>
              </a:p>
            </p:txBody>
          </p:sp>
          <p:sp>
            <p:nvSpPr>
              <p:cNvPr id="13" name="Line">
                <a:extLst>
                  <a:ext uri="{FF2B5EF4-FFF2-40B4-BE49-F238E27FC236}">
                    <a16:creationId xmlns:a16="http://schemas.microsoft.com/office/drawing/2014/main" id="{9C320F48-4981-AC53-7D74-668C2FA36BF5}"/>
                  </a:ext>
                </a:extLst>
              </p:cNvPr>
              <p:cNvSpPr/>
              <p:nvPr/>
            </p:nvSpPr>
            <p:spPr>
              <a:xfrm>
                <a:off x="2268144" y="6060913"/>
                <a:ext cx="1552185" cy="1"/>
              </a:xfrm>
              <a:prstGeom prst="line">
                <a:avLst/>
              </a:prstGeom>
              <a:ln w="12700">
                <a:solidFill>
                  <a:srgbClr val="000000"/>
                </a:solidFill>
              </a:ln>
            </p:spPr>
            <p:txBody>
              <a:bodyPr lIns="45718" tIns="45718" rIns="45718" bIns="45718"/>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endParaRPr/>
              </a:p>
            </p:txBody>
          </p:sp>
          <p:sp>
            <p:nvSpPr>
              <p:cNvPr id="14" name="Line">
                <a:extLst>
                  <a:ext uri="{FF2B5EF4-FFF2-40B4-BE49-F238E27FC236}">
                    <a16:creationId xmlns:a16="http://schemas.microsoft.com/office/drawing/2014/main" id="{6B0936F5-44BD-A284-0065-560898B756E8}"/>
                  </a:ext>
                </a:extLst>
              </p:cNvPr>
              <p:cNvSpPr/>
              <p:nvPr/>
            </p:nvSpPr>
            <p:spPr>
              <a:xfrm>
                <a:off x="1576516" y="6885018"/>
                <a:ext cx="2184932" cy="1"/>
              </a:xfrm>
              <a:prstGeom prst="line">
                <a:avLst/>
              </a:prstGeom>
              <a:ln w="12700">
                <a:solidFill>
                  <a:srgbClr val="000000"/>
                </a:solidFill>
              </a:ln>
            </p:spPr>
            <p:txBody>
              <a:bodyPr lIns="45718" tIns="45718" rIns="45718" bIns="45718"/>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endParaRPr/>
              </a:p>
            </p:txBody>
          </p:sp>
          <p:sp>
            <p:nvSpPr>
              <p:cNvPr id="15" name="Line">
                <a:extLst>
                  <a:ext uri="{FF2B5EF4-FFF2-40B4-BE49-F238E27FC236}">
                    <a16:creationId xmlns:a16="http://schemas.microsoft.com/office/drawing/2014/main" id="{4BCE38E3-6A16-023D-8EAA-CB9E7580635A}"/>
                  </a:ext>
                </a:extLst>
              </p:cNvPr>
              <p:cNvSpPr/>
              <p:nvPr/>
            </p:nvSpPr>
            <p:spPr>
              <a:xfrm>
                <a:off x="7604875" y="5232624"/>
                <a:ext cx="3100975" cy="1"/>
              </a:xfrm>
              <a:prstGeom prst="line">
                <a:avLst/>
              </a:prstGeom>
              <a:ln w="12700">
                <a:solidFill>
                  <a:srgbClr val="000000"/>
                </a:solidFill>
              </a:ln>
            </p:spPr>
            <p:txBody>
              <a:bodyPr lIns="45718" tIns="45718" rIns="45718" bIns="45718"/>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endParaRPr/>
              </a:p>
            </p:txBody>
          </p:sp>
          <p:sp>
            <p:nvSpPr>
              <p:cNvPr id="16" name="Line">
                <a:extLst>
                  <a:ext uri="{FF2B5EF4-FFF2-40B4-BE49-F238E27FC236}">
                    <a16:creationId xmlns:a16="http://schemas.microsoft.com/office/drawing/2014/main" id="{0236E3C5-9136-A4E5-705C-1A8551083B4A}"/>
                  </a:ext>
                </a:extLst>
              </p:cNvPr>
              <p:cNvSpPr/>
              <p:nvPr/>
            </p:nvSpPr>
            <p:spPr>
              <a:xfrm>
                <a:off x="8343363" y="5906030"/>
                <a:ext cx="1208768" cy="1"/>
              </a:xfrm>
              <a:prstGeom prst="line">
                <a:avLst/>
              </a:prstGeom>
              <a:ln w="12700">
                <a:solidFill>
                  <a:srgbClr val="000000"/>
                </a:solidFill>
              </a:ln>
            </p:spPr>
            <p:txBody>
              <a:bodyPr lIns="45718" tIns="45718" rIns="45718" bIns="45718"/>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endParaRPr/>
              </a:p>
            </p:txBody>
          </p:sp>
          <p:sp>
            <p:nvSpPr>
              <p:cNvPr id="17" name="Line">
                <a:extLst>
                  <a:ext uri="{FF2B5EF4-FFF2-40B4-BE49-F238E27FC236}">
                    <a16:creationId xmlns:a16="http://schemas.microsoft.com/office/drawing/2014/main" id="{9F97EF29-35DB-72A4-866C-94723A4BC22B}"/>
                  </a:ext>
                </a:extLst>
              </p:cNvPr>
              <p:cNvSpPr/>
              <p:nvPr/>
            </p:nvSpPr>
            <p:spPr>
              <a:xfrm>
                <a:off x="6999001" y="6465135"/>
                <a:ext cx="2731447" cy="1"/>
              </a:xfrm>
              <a:prstGeom prst="line">
                <a:avLst/>
              </a:prstGeom>
              <a:ln w="12700">
                <a:solidFill>
                  <a:srgbClr val="000000"/>
                </a:solidFill>
              </a:ln>
            </p:spPr>
            <p:txBody>
              <a:bodyPr lIns="45718" tIns="45718" rIns="45718" bIns="45718"/>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endParaRPr/>
              </a:p>
            </p:txBody>
          </p:sp>
          <p:sp>
            <p:nvSpPr>
              <p:cNvPr id="18" name="Line">
                <a:extLst>
                  <a:ext uri="{FF2B5EF4-FFF2-40B4-BE49-F238E27FC236}">
                    <a16:creationId xmlns:a16="http://schemas.microsoft.com/office/drawing/2014/main" id="{6121C139-E00F-D474-85ED-193CCF4A19E4}"/>
                  </a:ext>
                </a:extLst>
              </p:cNvPr>
              <p:cNvSpPr/>
              <p:nvPr/>
            </p:nvSpPr>
            <p:spPr>
              <a:xfrm>
                <a:off x="7593547" y="7011541"/>
                <a:ext cx="2708400" cy="1"/>
              </a:xfrm>
              <a:prstGeom prst="line">
                <a:avLst/>
              </a:prstGeom>
              <a:ln w="12700">
                <a:solidFill>
                  <a:srgbClr val="000000"/>
                </a:solidFill>
              </a:ln>
            </p:spPr>
            <p:txBody>
              <a:bodyPr lIns="45718" tIns="45718" rIns="45718" bIns="45718"/>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endParaRPr/>
              </a:p>
            </p:txBody>
          </p:sp>
        </p:grpSp>
      </p:grpSp>
    </p:spTree>
    <p:extLst>
      <p:ext uri="{BB962C8B-B14F-4D97-AF65-F5344CB8AC3E}">
        <p14:creationId xmlns:p14="http://schemas.microsoft.com/office/powerpoint/2010/main" val="318276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373B-82D3-D29B-6F9F-85FA2922905F}"/>
              </a:ext>
            </a:extLst>
          </p:cNvPr>
          <p:cNvSpPr>
            <a:spLocks noGrp="1"/>
          </p:cNvSpPr>
          <p:nvPr>
            <p:ph type="ctrTitle"/>
          </p:nvPr>
        </p:nvSpPr>
        <p:spPr/>
        <p:txBody>
          <a:bodyPr/>
          <a:lstStyle/>
          <a:p>
            <a:r>
              <a:rPr lang="en-US" dirty="0">
                <a:solidFill>
                  <a:schemeClr val="tx2"/>
                </a:solidFill>
              </a:rPr>
              <a:t>What are the Social Determinants of Health?</a:t>
            </a:r>
          </a:p>
        </p:txBody>
      </p:sp>
      <p:sp>
        <p:nvSpPr>
          <p:cNvPr id="4" name="The social determinants of health are the conditions in which people  are born, grow, live, work and age. These circumstances are shaped  by the distribution of money, power and resources at global, national and local levels.">
            <a:extLst>
              <a:ext uri="{FF2B5EF4-FFF2-40B4-BE49-F238E27FC236}">
                <a16:creationId xmlns:a16="http://schemas.microsoft.com/office/drawing/2014/main" id="{F58E4319-4BBC-94AC-D20D-48B183BF2900}"/>
              </a:ext>
            </a:extLst>
          </p:cNvPr>
          <p:cNvSpPr txBox="1">
            <a:spLocks noGrp="1"/>
          </p:cNvSpPr>
          <p:nvPr>
            <p:ph idx="13"/>
          </p:nvPr>
        </p:nvSpPr>
        <p:spPr>
          <a:xfrm>
            <a:off x="1524000" y="2217421"/>
            <a:ext cx="10160000" cy="2118359"/>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48766" tIns="48766" rIns="48766" bIns="48766">
            <a:noAutofit/>
          </a:bodyPr>
          <a:lstStyle>
            <a:lvl1pPr marL="0" marR="0" indent="0" algn="ctr" defTabSz="1300480" rtl="0" latinLnBrk="0">
              <a:lnSpc>
                <a:spcPct val="90000"/>
              </a:lnSpc>
              <a:spcBef>
                <a:spcPts val="1400"/>
              </a:spcBef>
              <a:spcAft>
                <a:spcPts val="0"/>
              </a:spcAft>
              <a:buClrTx/>
              <a:buSzTx/>
              <a:buFontTx/>
              <a:buNone/>
              <a:tabLst/>
              <a:defRPr sz="3400" b="0" i="0" u="none" strike="noStrike" cap="none" spc="0" baseline="0">
                <a:solidFill>
                  <a:srgbClr val="000000"/>
                </a:solidFill>
                <a:uFillTx/>
                <a:latin typeface="+mj-lt"/>
                <a:ea typeface="+mj-ea"/>
                <a:cs typeface="+mj-cs"/>
                <a:sym typeface="Calibri"/>
              </a:defRPr>
            </a:lvl1pPr>
            <a:lvl2pPr marL="0" marR="0" indent="0" algn="ctr" defTabSz="1300480" rtl="0" latinLnBrk="0">
              <a:lnSpc>
                <a:spcPct val="90000"/>
              </a:lnSpc>
              <a:spcBef>
                <a:spcPts val="1400"/>
              </a:spcBef>
              <a:spcAft>
                <a:spcPts val="0"/>
              </a:spcAft>
              <a:buClrTx/>
              <a:buSzTx/>
              <a:buFontTx/>
              <a:buNone/>
              <a:tabLst/>
              <a:defRPr sz="3400" b="0" i="0" u="none" strike="noStrike" cap="none" spc="0" baseline="0">
                <a:solidFill>
                  <a:srgbClr val="000000"/>
                </a:solidFill>
                <a:uFillTx/>
                <a:latin typeface="+mj-lt"/>
                <a:ea typeface="+mj-ea"/>
                <a:cs typeface="+mj-cs"/>
                <a:sym typeface="Calibri"/>
              </a:defRPr>
            </a:lvl2pPr>
            <a:lvl3pPr marL="0" marR="0" indent="0" algn="ctr" defTabSz="1300480" rtl="0" latinLnBrk="0">
              <a:lnSpc>
                <a:spcPct val="90000"/>
              </a:lnSpc>
              <a:spcBef>
                <a:spcPts val="1400"/>
              </a:spcBef>
              <a:spcAft>
                <a:spcPts val="0"/>
              </a:spcAft>
              <a:buClrTx/>
              <a:buSzTx/>
              <a:buFontTx/>
              <a:buNone/>
              <a:tabLst/>
              <a:defRPr sz="3400" b="0" i="0" u="none" strike="noStrike" cap="none" spc="0" baseline="0">
                <a:solidFill>
                  <a:srgbClr val="000000"/>
                </a:solidFill>
                <a:uFillTx/>
                <a:latin typeface="+mj-lt"/>
                <a:ea typeface="+mj-ea"/>
                <a:cs typeface="+mj-cs"/>
                <a:sym typeface="Calibri"/>
              </a:defRPr>
            </a:lvl3pPr>
            <a:lvl4pPr marL="0" marR="0" indent="0" algn="ctr" defTabSz="1300480" rtl="0" latinLnBrk="0">
              <a:lnSpc>
                <a:spcPct val="90000"/>
              </a:lnSpc>
              <a:spcBef>
                <a:spcPts val="1400"/>
              </a:spcBef>
              <a:spcAft>
                <a:spcPts val="0"/>
              </a:spcAft>
              <a:buClrTx/>
              <a:buSzTx/>
              <a:buFontTx/>
              <a:buNone/>
              <a:tabLst/>
              <a:defRPr sz="3400" b="0" i="0" u="none" strike="noStrike" cap="none" spc="0" baseline="0">
                <a:solidFill>
                  <a:srgbClr val="000000"/>
                </a:solidFill>
                <a:uFillTx/>
                <a:latin typeface="+mj-lt"/>
                <a:ea typeface="+mj-ea"/>
                <a:cs typeface="+mj-cs"/>
                <a:sym typeface="Calibri"/>
              </a:defRPr>
            </a:lvl4pPr>
            <a:lvl5pPr marL="0" marR="0" indent="0" algn="ctr" defTabSz="1300480" rtl="0" latinLnBrk="0">
              <a:lnSpc>
                <a:spcPct val="90000"/>
              </a:lnSpc>
              <a:spcBef>
                <a:spcPts val="1400"/>
              </a:spcBef>
              <a:spcAft>
                <a:spcPts val="0"/>
              </a:spcAft>
              <a:buClrTx/>
              <a:buSzTx/>
              <a:buFontTx/>
              <a:buNone/>
              <a:tabLst/>
              <a:defRPr sz="3400" b="0" i="0" u="none" strike="noStrike" cap="none" spc="0" baseline="0">
                <a:solidFill>
                  <a:srgbClr val="000000"/>
                </a:solidFill>
                <a:uFillTx/>
                <a:latin typeface="+mj-lt"/>
                <a:ea typeface="+mj-ea"/>
                <a:cs typeface="+mj-cs"/>
                <a:sym typeface="Calibri"/>
              </a:defRPr>
            </a:lvl5pPr>
            <a:lvl6pPr marL="27686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6pPr>
            <a:lvl7pPr marL="32258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7pPr>
            <a:lvl8pPr marL="36830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8pPr>
            <a:lvl9pPr marL="4140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9pPr>
          </a:lstStyle>
          <a:p>
            <a:pPr algn="l" defTabSz="443483">
              <a:lnSpc>
                <a:spcPct val="115000"/>
              </a:lnSpc>
              <a:spcBef>
                <a:spcPts val="0"/>
              </a:spcBef>
              <a:defRPr sz="2300">
                <a:uFill>
                  <a:solidFill>
                    <a:srgbClr val="000000"/>
                  </a:solidFill>
                </a:uFill>
                <a:latin typeface="Century Gothic"/>
                <a:ea typeface="Century Gothic"/>
                <a:cs typeface="Century Gothic"/>
                <a:sym typeface="Century Gothic"/>
              </a:defRPr>
            </a:pPr>
            <a:r>
              <a:rPr sz="2400" dirty="0"/>
              <a:t>The social determinants of health are the conditions in which people are born, grow, live, work and age. These circumstances are </a:t>
            </a:r>
            <a:r>
              <a:rPr sz="2800" dirty="0"/>
              <a:t>shaped</a:t>
            </a:r>
            <a:r>
              <a:rPr sz="2400" dirty="0"/>
              <a:t> by the distribution of money, power and resources at global, national and local levels.</a:t>
            </a:r>
          </a:p>
        </p:txBody>
      </p:sp>
    </p:spTree>
    <p:extLst>
      <p:ext uri="{BB962C8B-B14F-4D97-AF65-F5344CB8AC3E}">
        <p14:creationId xmlns:p14="http://schemas.microsoft.com/office/powerpoint/2010/main" val="341039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86992E-49CB-8CB5-B0A4-98908F45A3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080" y="177580"/>
            <a:ext cx="9443720" cy="6369264"/>
          </a:xfrm>
          <a:prstGeom prst="rect">
            <a:avLst/>
          </a:prstGeom>
          <a:noFill/>
          <a:ln>
            <a:noFill/>
          </a:ln>
        </p:spPr>
      </p:pic>
    </p:spTree>
    <p:extLst>
      <p:ext uri="{BB962C8B-B14F-4D97-AF65-F5344CB8AC3E}">
        <p14:creationId xmlns:p14="http://schemas.microsoft.com/office/powerpoint/2010/main" val="213658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IAP_PPT_Arrow-Blue-5.png">
            <a:extLst>
              <a:ext uri="{FF2B5EF4-FFF2-40B4-BE49-F238E27FC236}">
                <a16:creationId xmlns:a16="http://schemas.microsoft.com/office/drawing/2014/main" id="{4CCB332C-FD13-C444-5BAB-691F988F0D65}"/>
              </a:ext>
            </a:extLst>
          </p:cNvPr>
          <p:cNvPicPr>
            <a:picLocks noChangeAspect="1"/>
          </p:cNvPicPr>
          <p:nvPr/>
        </p:nvPicPr>
        <p:blipFill>
          <a:blip r:embed="rId3"/>
          <a:stretch>
            <a:fillRect/>
          </a:stretch>
        </p:blipFill>
        <p:spPr>
          <a:xfrm>
            <a:off x="10168238" y="3267452"/>
            <a:ext cx="1302474" cy="2266304"/>
          </a:xfrm>
          <a:prstGeom prst="rect">
            <a:avLst/>
          </a:prstGeom>
          <a:ln w="12700">
            <a:miter lim="400000"/>
          </a:ln>
        </p:spPr>
      </p:pic>
      <p:pic>
        <p:nvPicPr>
          <p:cNvPr id="5" name="HIAP_PPT_Arrow-Purp-4.png">
            <a:extLst>
              <a:ext uri="{FF2B5EF4-FFF2-40B4-BE49-F238E27FC236}">
                <a16:creationId xmlns:a16="http://schemas.microsoft.com/office/drawing/2014/main" id="{9E2542ED-86DD-F1A8-745C-F5FFAABE9B0F}"/>
              </a:ext>
            </a:extLst>
          </p:cNvPr>
          <p:cNvPicPr>
            <a:picLocks noChangeAspect="1"/>
          </p:cNvPicPr>
          <p:nvPr/>
        </p:nvPicPr>
        <p:blipFill>
          <a:blip r:embed="rId4"/>
          <a:stretch>
            <a:fillRect/>
          </a:stretch>
        </p:blipFill>
        <p:spPr>
          <a:xfrm>
            <a:off x="3994559" y="106251"/>
            <a:ext cx="7179482" cy="2053333"/>
          </a:xfrm>
          <a:prstGeom prst="rect">
            <a:avLst/>
          </a:prstGeom>
          <a:ln w="12700">
            <a:miter lim="400000"/>
          </a:ln>
        </p:spPr>
      </p:pic>
      <p:pic>
        <p:nvPicPr>
          <p:cNvPr id="6" name="HIAP_PPT_Arrow-Blue.png">
            <a:extLst>
              <a:ext uri="{FF2B5EF4-FFF2-40B4-BE49-F238E27FC236}">
                <a16:creationId xmlns:a16="http://schemas.microsoft.com/office/drawing/2014/main" id="{14C71B61-D2B5-73B9-FEAE-819349B9C0D3}"/>
              </a:ext>
            </a:extLst>
          </p:cNvPr>
          <p:cNvPicPr>
            <a:picLocks noChangeAspect="1"/>
          </p:cNvPicPr>
          <p:nvPr/>
        </p:nvPicPr>
        <p:blipFill>
          <a:blip r:embed="rId5"/>
          <a:stretch>
            <a:fillRect/>
          </a:stretch>
        </p:blipFill>
        <p:spPr>
          <a:xfrm>
            <a:off x="9568427" y="2670558"/>
            <a:ext cx="728917" cy="546688"/>
          </a:xfrm>
          <a:prstGeom prst="rect">
            <a:avLst/>
          </a:prstGeom>
          <a:ln w="12700">
            <a:miter lim="400000"/>
          </a:ln>
        </p:spPr>
      </p:pic>
      <p:pic>
        <p:nvPicPr>
          <p:cNvPr id="7" name="HIAP_PPT_Arrow-Blue.png">
            <a:extLst>
              <a:ext uri="{FF2B5EF4-FFF2-40B4-BE49-F238E27FC236}">
                <a16:creationId xmlns:a16="http://schemas.microsoft.com/office/drawing/2014/main" id="{EEA9D1E9-4484-958E-2290-B3F6FC6814BD}"/>
              </a:ext>
            </a:extLst>
          </p:cNvPr>
          <p:cNvPicPr>
            <a:picLocks noChangeAspect="1"/>
          </p:cNvPicPr>
          <p:nvPr/>
        </p:nvPicPr>
        <p:blipFill>
          <a:blip r:embed="rId5"/>
          <a:stretch>
            <a:fillRect/>
          </a:stretch>
        </p:blipFill>
        <p:spPr>
          <a:xfrm>
            <a:off x="9568427" y="1905038"/>
            <a:ext cx="728917" cy="546688"/>
          </a:xfrm>
          <a:prstGeom prst="rect">
            <a:avLst/>
          </a:prstGeom>
          <a:ln w="12700">
            <a:miter lim="400000"/>
          </a:ln>
        </p:spPr>
      </p:pic>
      <p:pic>
        <p:nvPicPr>
          <p:cNvPr id="8" name="HIAP_PPT_Arrow-Orange.png">
            <a:extLst>
              <a:ext uri="{FF2B5EF4-FFF2-40B4-BE49-F238E27FC236}">
                <a16:creationId xmlns:a16="http://schemas.microsoft.com/office/drawing/2014/main" id="{AD6C21C3-C5CF-8F43-F258-76CCF6405EF7}"/>
              </a:ext>
            </a:extLst>
          </p:cNvPr>
          <p:cNvPicPr>
            <a:picLocks noChangeAspect="1"/>
          </p:cNvPicPr>
          <p:nvPr/>
        </p:nvPicPr>
        <p:blipFill>
          <a:blip r:embed="rId6"/>
          <a:stretch>
            <a:fillRect/>
          </a:stretch>
        </p:blipFill>
        <p:spPr>
          <a:xfrm>
            <a:off x="2241044" y="1022871"/>
            <a:ext cx="728917" cy="546688"/>
          </a:xfrm>
          <a:prstGeom prst="rect">
            <a:avLst/>
          </a:prstGeom>
          <a:ln w="12700">
            <a:miter lim="400000"/>
          </a:ln>
        </p:spPr>
      </p:pic>
      <p:pic>
        <p:nvPicPr>
          <p:cNvPr id="9" name="HIAP_PPT_Arrow-Orange.png">
            <a:extLst>
              <a:ext uri="{FF2B5EF4-FFF2-40B4-BE49-F238E27FC236}">
                <a16:creationId xmlns:a16="http://schemas.microsoft.com/office/drawing/2014/main" id="{A9ACE9EA-2F8D-2AA4-0478-1C724C995A5F}"/>
              </a:ext>
            </a:extLst>
          </p:cNvPr>
          <p:cNvPicPr>
            <a:picLocks noChangeAspect="1"/>
          </p:cNvPicPr>
          <p:nvPr/>
        </p:nvPicPr>
        <p:blipFill>
          <a:blip r:embed="rId6"/>
          <a:stretch>
            <a:fillRect/>
          </a:stretch>
        </p:blipFill>
        <p:spPr>
          <a:xfrm>
            <a:off x="2241044" y="3308871"/>
            <a:ext cx="728917" cy="546688"/>
          </a:xfrm>
          <a:prstGeom prst="rect">
            <a:avLst/>
          </a:prstGeom>
          <a:ln w="12700">
            <a:miter lim="400000"/>
          </a:ln>
        </p:spPr>
      </p:pic>
      <p:pic>
        <p:nvPicPr>
          <p:cNvPr id="10" name="HIAP_PPT_Arrow-Orange.png">
            <a:extLst>
              <a:ext uri="{FF2B5EF4-FFF2-40B4-BE49-F238E27FC236}">
                <a16:creationId xmlns:a16="http://schemas.microsoft.com/office/drawing/2014/main" id="{B87F714F-C8C3-12D3-F883-D3C09FB42281}"/>
              </a:ext>
            </a:extLst>
          </p:cNvPr>
          <p:cNvPicPr>
            <a:picLocks noChangeAspect="1"/>
          </p:cNvPicPr>
          <p:nvPr/>
        </p:nvPicPr>
        <p:blipFill>
          <a:blip r:embed="rId6"/>
          <a:stretch>
            <a:fillRect/>
          </a:stretch>
        </p:blipFill>
        <p:spPr>
          <a:xfrm>
            <a:off x="5469726" y="6214487"/>
            <a:ext cx="728917" cy="546688"/>
          </a:xfrm>
          <a:prstGeom prst="rect">
            <a:avLst/>
          </a:prstGeom>
          <a:ln w="12700">
            <a:miter lim="400000"/>
          </a:ln>
        </p:spPr>
      </p:pic>
      <p:sp>
        <p:nvSpPr>
          <p:cNvPr id="11" name="Rectangle">
            <a:extLst>
              <a:ext uri="{FF2B5EF4-FFF2-40B4-BE49-F238E27FC236}">
                <a16:creationId xmlns:a16="http://schemas.microsoft.com/office/drawing/2014/main" id="{AB08BE59-3C0C-B503-0E01-66ADC6DBB9F2}"/>
              </a:ext>
            </a:extLst>
          </p:cNvPr>
          <p:cNvSpPr/>
          <p:nvPr/>
        </p:nvSpPr>
        <p:spPr>
          <a:xfrm>
            <a:off x="6260890" y="686374"/>
            <a:ext cx="4271220" cy="5230044"/>
          </a:xfrm>
          <a:prstGeom prst="rect">
            <a:avLst/>
          </a:prstGeom>
          <a:ln w="38100">
            <a:solidFill>
              <a:srgbClr val="006CA6"/>
            </a:solidFill>
            <a:prstDash val="sysDot"/>
            <a:miter lim="400000"/>
          </a:ln>
        </p:spPr>
        <p:txBody>
          <a:bodyPr lIns="48766" tIns="48766" rIns="48766" bIns="48766"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latin typeface="+mj-lt"/>
                <a:ea typeface="+mj-ea"/>
                <a:cs typeface="+mj-cs"/>
                <a:sym typeface="Calibri"/>
              </a:defRPr>
            </a:pPr>
            <a:endParaRPr kumimoji="0" sz="24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2" name="Rectangle">
            <a:extLst>
              <a:ext uri="{FF2B5EF4-FFF2-40B4-BE49-F238E27FC236}">
                <a16:creationId xmlns:a16="http://schemas.microsoft.com/office/drawing/2014/main" id="{AC83248B-2E66-DE6C-D75D-79A748C334B3}"/>
              </a:ext>
            </a:extLst>
          </p:cNvPr>
          <p:cNvSpPr/>
          <p:nvPr/>
        </p:nvSpPr>
        <p:spPr>
          <a:xfrm>
            <a:off x="6515968" y="948632"/>
            <a:ext cx="3269904" cy="3722650"/>
          </a:xfrm>
          <a:prstGeom prst="rect">
            <a:avLst/>
          </a:prstGeom>
          <a:solidFill>
            <a:srgbClr val="FFFFFF"/>
          </a:solidFill>
          <a:ln w="63500">
            <a:solidFill>
              <a:srgbClr val="006CA6"/>
            </a:solidFill>
            <a:miter lim="400000"/>
          </a:ln>
        </p:spPr>
        <p:txBody>
          <a:bodyPr lIns="48766" tIns="48766" rIns="48766" bIns="48766"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latin typeface="+mj-lt"/>
                <a:ea typeface="+mj-ea"/>
                <a:cs typeface="+mj-cs"/>
                <a:sym typeface="Calibri"/>
              </a:defRPr>
            </a:pPr>
            <a:endParaRPr kumimoji="0" sz="24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3" name="Rectangle">
            <a:extLst>
              <a:ext uri="{FF2B5EF4-FFF2-40B4-BE49-F238E27FC236}">
                <a16:creationId xmlns:a16="http://schemas.microsoft.com/office/drawing/2014/main" id="{FB65405B-0E89-7455-35E7-B3E7A7EF71C9}"/>
              </a:ext>
            </a:extLst>
          </p:cNvPr>
          <p:cNvSpPr/>
          <p:nvPr/>
        </p:nvSpPr>
        <p:spPr>
          <a:xfrm>
            <a:off x="3010569" y="686374"/>
            <a:ext cx="2676626" cy="5230044"/>
          </a:xfrm>
          <a:prstGeom prst="rect">
            <a:avLst/>
          </a:prstGeom>
          <a:solidFill>
            <a:srgbClr val="FFFFFF"/>
          </a:solidFill>
          <a:ln w="38100">
            <a:solidFill>
              <a:srgbClr val="BE0D0D"/>
            </a:solidFill>
            <a:prstDash val="sysDot"/>
            <a:miter lim="400000"/>
          </a:ln>
        </p:spPr>
        <p:txBody>
          <a:bodyPr lIns="48766" tIns="48766" rIns="48766" bIns="48766"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latin typeface="+mj-lt"/>
                <a:ea typeface="+mj-ea"/>
                <a:cs typeface="+mj-cs"/>
                <a:sym typeface="Calibri"/>
              </a:defRPr>
            </a:pPr>
            <a:endParaRPr kumimoji="0" sz="24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4" name="Rectangle">
            <a:extLst>
              <a:ext uri="{FF2B5EF4-FFF2-40B4-BE49-F238E27FC236}">
                <a16:creationId xmlns:a16="http://schemas.microsoft.com/office/drawing/2014/main" id="{FF20B1A7-71E7-4075-214D-84FCC2F24A48}"/>
              </a:ext>
            </a:extLst>
          </p:cNvPr>
          <p:cNvSpPr/>
          <p:nvPr/>
        </p:nvSpPr>
        <p:spPr>
          <a:xfrm>
            <a:off x="3170609" y="1969124"/>
            <a:ext cx="2356546" cy="3746201"/>
          </a:xfrm>
          <a:prstGeom prst="rect">
            <a:avLst/>
          </a:prstGeom>
          <a:solidFill>
            <a:srgbClr val="FFFFFF"/>
          </a:solidFill>
          <a:ln w="63500">
            <a:solidFill>
              <a:srgbClr val="532075"/>
            </a:solidFill>
            <a:miter lim="400000"/>
          </a:ln>
        </p:spPr>
        <p:txBody>
          <a:bodyPr lIns="48766" tIns="48766" rIns="48766" bIns="48766"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latin typeface="+mj-lt"/>
                <a:ea typeface="+mj-ea"/>
                <a:cs typeface="+mj-cs"/>
                <a:sym typeface="Calibri"/>
              </a:defRPr>
            </a:pPr>
            <a:endParaRPr kumimoji="0" sz="24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5" name="Rectangle">
            <a:extLst>
              <a:ext uri="{FF2B5EF4-FFF2-40B4-BE49-F238E27FC236}">
                <a16:creationId xmlns:a16="http://schemas.microsoft.com/office/drawing/2014/main" id="{7493DB3F-F3B7-47FE-DDB6-F3EAC93A7524}"/>
              </a:ext>
            </a:extLst>
          </p:cNvPr>
          <p:cNvSpPr/>
          <p:nvPr/>
        </p:nvSpPr>
        <p:spPr>
          <a:xfrm>
            <a:off x="3170609" y="864224"/>
            <a:ext cx="2356546" cy="900782"/>
          </a:xfrm>
          <a:prstGeom prst="rect">
            <a:avLst/>
          </a:prstGeom>
          <a:solidFill>
            <a:srgbClr val="FFFFFF"/>
          </a:solidFill>
          <a:ln w="63500">
            <a:solidFill>
              <a:srgbClr val="532075"/>
            </a:solidFill>
            <a:miter lim="400000"/>
          </a:ln>
        </p:spPr>
        <p:txBody>
          <a:bodyPr lIns="48766" tIns="48766" rIns="48766" bIns="48766"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latin typeface="+mj-lt"/>
                <a:ea typeface="+mj-ea"/>
                <a:cs typeface="+mj-cs"/>
                <a:sym typeface="Calibri"/>
              </a:defRPr>
            </a:pPr>
            <a:endParaRPr kumimoji="0" sz="24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6" name="Rectangle">
            <a:extLst>
              <a:ext uri="{FF2B5EF4-FFF2-40B4-BE49-F238E27FC236}">
                <a16:creationId xmlns:a16="http://schemas.microsoft.com/office/drawing/2014/main" id="{B186FB7E-A7A7-7D0E-E282-B262F4C963B8}"/>
              </a:ext>
            </a:extLst>
          </p:cNvPr>
          <p:cNvSpPr/>
          <p:nvPr/>
        </p:nvSpPr>
        <p:spPr>
          <a:xfrm>
            <a:off x="81930" y="243840"/>
            <a:ext cx="2447876" cy="5675604"/>
          </a:xfrm>
          <a:prstGeom prst="rect">
            <a:avLst/>
          </a:prstGeom>
          <a:solidFill>
            <a:srgbClr val="FFFFFF"/>
          </a:solidFill>
          <a:ln w="63500">
            <a:solidFill>
              <a:srgbClr val="E46506"/>
            </a:solidFill>
            <a:miter lim="400000"/>
          </a:ln>
        </p:spPr>
        <p:txBody>
          <a:bodyPr lIns="48766" tIns="48766" rIns="48766" bIns="48766"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latin typeface="+mj-lt"/>
                <a:ea typeface="+mj-ea"/>
                <a:cs typeface="+mj-cs"/>
                <a:sym typeface="Calibri"/>
              </a:defRPr>
            </a:pPr>
            <a:endParaRPr kumimoji="0" sz="24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7" name="Rectangle">
            <a:extLst>
              <a:ext uri="{FF2B5EF4-FFF2-40B4-BE49-F238E27FC236}">
                <a16:creationId xmlns:a16="http://schemas.microsoft.com/office/drawing/2014/main" id="{9767E15D-833E-1F61-9D74-2C70981F37E3}"/>
              </a:ext>
            </a:extLst>
          </p:cNvPr>
          <p:cNvSpPr/>
          <p:nvPr/>
        </p:nvSpPr>
        <p:spPr>
          <a:xfrm>
            <a:off x="6274977" y="5759442"/>
            <a:ext cx="4294465" cy="996196"/>
          </a:xfrm>
          <a:prstGeom prst="rect">
            <a:avLst/>
          </a:prstGeom>
          <a:solidFill>
            <a:srgbClr val="FFFFFF"/>
          </a:solidFill>
          <a:ln w="63500">
            <a:solidFill>
              <a:srgbClr val="006CA6"/>
            </a:solidFill>
            <a:miter lim="400000"/>
          </a:ln>
        </p:spPr>
        <p:txBody>
          <a:bodyPr lIns="48766" tIns="48766" rIns="48766" bIns="48766"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latin typeface="+mj-lt"/>
                <a:ea typeface="+mj-ea"/>
                <a:cs typeface="+mj-cs"/>
                <a:sym typeface="Calibri"/>
              </a:defRPr>
            </a:pPr>
            <a:endParaRPr kumimoji="0" sz="24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8" name="Rectangle">
            <a:extLst>
              <a:ext uri="{FF2B5EF4-FFF2-40B4-BE49-F238E27FC236}">
                <a16:creationId xmlns:a16="http://schemas.microsoft.com/office/drawing/2014/main" id="{B337A5BC-63B9-B16A-8242-56E39E277083}"/>
              </a:ext>
            </a:extLst>
          </p:cNvPr>
          <p:cNvSpPr/>
          <p:nvPr/>
        </p:nvSpPr>
        <p:spPr>
          <a:xfrm>
            <a:off x="81930" y="5919443"/>
            <a:ext cx="5606753" cy="848710"/>
          </a:xfrm>
          <a:prstGeom prst="rect">
            <a:avLst/>
          </a:prstGeom>
          <a:solidFill>
            <a:srgbClr val="FFFFFF"/>
          </a:solidFill>
          <a:ln w="63500">
            <a:solidFill>
              <a:srgbClr val="E46506"/>
            </a:solidFill>
            <a:miter lim="400000"/>
          </a:ln>
        </p:spPr>
        <p:txBody>
          <a:bodyPr lIns="48766" tIns="48766" rIns="48766" bIns="48766"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latin typeface="+mj-lt"/>
                <a:ea typeface="+mj-ea"/>
                <a:cs typeface="+mj-cs"/>
                <a:sym typeface="Calibri"/>
              </a:defRPr>
            </a:pPr>
            <a:endParaRPr kumimoji="0" sz="24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STRUCTURAL DRIVERS…">
            <a:extLst>
              <a:ext uri="{FF2B5EF4-FFF2-40B4-BE49-F238E27FC236}">
                <a16:creationId xmlns:a16="http://schemas.microsoft.com/office/drawing/2014/main" id="{019EDD26-723B-7090-0D2F-EC6C011F47A4}"/>
              </a:ext>
            </a:extLst>
          </p:cNvPr>
          <p:cNvSpPr txBox="1"/>
          <p:nvPr/>
        </p:nvSpPr>
        <p:spPr>
          <a:xfrm>
            <a:off x="180986" y="346825"/>
            <a:ext cx="2270824" cy="5469633"/>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ctr" defTabSz="1300480" rtl="0" eaLnBrk="1" fontAlgn="auto" latinLnBrk="0" hangingPunct="0">
              <a:lnSpc>
                <a:spcPct val="100000"/>
              </a:lnSpc>
              <a:spcBef>
                <a:spcPts val="0"/>
              </a:spcBef>
              <a:spcAft>
                <a:spcPts val="0"/>
              </a:spcAft>
              <a:buClrTx/>
              <a:buSzTx/>
              <a:buFontTx/>
              <a:buNone/>
              <a:tabLst/>
              <a:defRPr sz="1800" b="1">
                <a:solidFill>
                  <a:srgbClr val="BE0D0D"/>
                </a:solidFill>
                <a:latin typeface="Century Gothic"/>
                <a:ea typeface="Century Gothic"/>
                <a:cs typeface="Century Gothic"/>
                <a:sym typeface="Century Gothic"/>
              </a:defRPr>
            </a:pPr>
            <a:r>
              <a:rPr kumimoji="0" sz="1800" b="1" i="0" u="none" strike="noStrike" kern="1200" cap="none" spc="0" normalizeH="0" baseline="0" noProof="0" dirty="0">
                <a:ln>
                  <a:noFill/>
                </a:ln>
                <a:solidFill>
                  <a:srgbClr val="E46506"/>
                </a:solidFill>
                <a:effectLst/>
                <a:uLnTx/>
                <a:uFillTx/>
                <a:latin typeface="Century Gothic"/>
                <a:sym typeface="Century Gothic"/>
              </a:rPr>
              <a:t>SOCIOECONOMIC</a:t>
            </a:r>
            <a:br>
              <a:rPr kumimoji="0" sz="1800" b="1" i="0" u="none" strike="noStrike" kern="1200" cap="none" spc="0" normalizeH="0" baseline="0" noProof="0" dirty="0">
                <a:ln>
                  <a:noFill/>
                </a:ln>
                <a:solidFill>
                  <a:srgbClr val="E46506"/>
                </a:solidFill>
                <a:effectLst/>
                <a:uLnTx/>
                <a:uFillTx/>
                <a:latin typeface="Century Gothic"/>
                <a:sym typeface="Century Gothic"/>
              </a:rPr>
            </a:br>
            <a:r>
              <a:rPr kumimoji="0" sz="1800" b="1" i="0" u="none" strike="noStrike" kern="1200" cap="none" spc="0" normalizeH="0" baseline="0" noProof="0" dirty="0">
                <a:ln>
                  <a:noFill/>
                </a:ln>
                <a:solidFill>
                  <a:srgbClr val="E46506"/>
                </a:solidFill>
                <a:effectLst/>
                <a:uLnTx/>
                <a:uFillTx/>
                <a:latin typeface="Century Gothic"/>
                <a:sym typeface="Century Gothic"/>
              </a:rPr>
              <a:t>POLITICAL</a:t>
            </a:r>
            <a:br>
              <a:rPr kumimoji="0" sz="1800" b="1" i="0" u="none" strike="noStrike" kern="1200" cap="none" spc="0" normalizeH="0" baseline="0" noProof="0" dirty="0">
                <a:ln>
                  <a:noFill/>
                </a:ln>
                <a:solidFill>
                  <a:srgbClr val="BE0D0D"/>
                </a:solidFill>
                <a:effectLst/>
                <a:uLnTx/>
                <a:uFillTx/>
                <a:latin typeface="Century Gothic"/>
                <a:sym typeface="Century Gothic"/>
              </a:rPr>
            </a:br>
            <a:br>
              <a:rPr kumimoji="0" sz="1800" b="1" i="0" u="none" strike="noStrike" kern="1200" cap="none" spc="0" normalizeH="0" baseline="0" noProof="0" dirty="0">
                <a:ln>
                  <a:noFill/>
                </a:ln>
                <a:solidFill>
                  <a:srgbClr val="BE0D0D"/>
                </a:solidFill>
                <a:effectLst/>
                <a:uLnTx/>
                <a:uFillTx/>
                <a:latin typeface="Century Gothic"/>
                <a:sym typeface="Century Gothic"/>
              </a:rPr>
            </a:br>
            <a:r>
              <a:rPr kumimoji="0" sz="1800" b="1" i="0" u="none" strike="noStrike" kern="1200" cap="none" spc="0" normalizeH="0" baseline="0" noProof="0" dirty="0">
                <a:ln>
                  <a:noFill/>
                </a:ln>
                <a:solidFill>
                  <a:srgbClr val="E46506"/>
                </a:solidFill>
                <a:effectLst/>
                <a:uLnTx/>
                <a:uFillTx/>
                <a:latin typeface="Century Gothic"/>
                <a:sym typeface="Century Gothic"/>
              </a:rPr>
              <a:t>CONTEXT</a:t>
            </a:r>
          </a:p>
          <a:p>
            <a:pPr marL="0" marR="0" lvl="0" indent="0" algn="ctr" defTabSz="1300480" rtl="0" eaLnBrk="1" fontAlgn="auto" latinLnBrk="0" hangingPunct="0">
              <a:lnSpc>
                <a:spcPct val="100000"/>
              </a:lnSpc>
              <a:spcBef>
                <a:spcPts val="0"/>
              </a:spcBef>
              <a:spcAft>
                <a:spcPts val="0"/>
              </a:spcAft>
              <a:buClrTx/>
              <a:buSzTx/>
              <a:buFontTx/>
              <a:buNone/>
              <a:tabLst/>
              <a:defRPr sz="1600" b="1">
                <a:solidFill>
                  <a:srgbClr val="242E7C"/>
                </a:solidFill>
                <a:latin typeface="Century Gothic"/>
                <a:ea typeface="Century Gothic"/>
                <a:cs typeface="Century Gothic"/>
                <a:sym typeface="Century Gothic"/>
              </a:defRPr>
            </a:pPr>
            <a:endParaRPr kumimoji="0" sz="1600" b="1" i="0" u="none" strike="noStrike" kern="1200" cap="none" spc="0" normalizeH="0" baseline="0" noProof="0" dirty="0">
              <a:ln>
                <a:noFill/>
              </a:ln>
              <a:solidFill>
                <a:srgbClr val="E46506"/>
              </a:solidFill>
              <a:effectLst/>
              <a:uLnTx/>
              <a:uFillTx/>
              <a:latin typeface="Century Gothic"/>
              <a:sym typeface="Century Gothic"/>
            </a:endParaRPr>
          </a:p>
          <a:p>
            <a:pPr marL="0" marR="0" lvl="0" indent="0" algn="ctr" defTabSz="1300480" rtl="0" eaLnBrk="1" fontAlgn="auto" latinLnBrk="0" hangingPunct="0">
              <a:lnSpc>
                <a:spcPct val="100000"/>
              </a:lnSpc>
              <a:spcBef>
                <a:spcPts val="0"/>
              </a:spcBef>
              <a:spcAft>
                <a:spcPts val="0"/>
              </a:spcAft>
              <a:buClrTx/>
              <a:buSzTx/>
              <a:buFontTx/>
              <a:buNone/>
              <a:tabLst/>
              <a:defRPr sz="1700">
                <a:solidFill>
                  <a:srgbClr val="242E7C"/>
                </a:solidFill>
                <a:latin typeface="Century Gothic"/>
                <a:ea typeface="Century Gothic"/>
                <a:cs typeface="Century Gothic"/>
                <a:sym typeface="Century Gothic"/>
              </a:defRPr>
            </a:pPr>
            <a:r>
              <a:rPr kumimoji="0" sz="1700" b="1" i="0" u="none" strike="noStrike" kern="1200" cap="none" spc="0" normalizeH="0" baseline="0" noProof="0" dirty="0">
                <a:ln>
                  <a:noFill/>
                </a:ln>
                <a:solidFill>
                  <a:srgbClr val="242E7C"/>
                </a:solidFill>
                <a:effectLst/>
                <a:uLnTx/>
                <a:uFillTx/>
                <a:latin typeface="Century Gothic"/>
                <a:sym typeface="Century Gothic"/>
              </a:rPr>
              <a:t>Governance</a:t>
            </a:r>
            <a:br>
              <a:rPr kumimoji="0" sz="1700" b="0" i="0" u="none" strike="noStrike" kern="1200" cap="none" spc="0" normalizeH="0" baseline="0" noProof="0" dirty="0">
                <a:ln>
                  <a:noFill/>
                </a:ln>
                <a:solidFill>
                  <a:srgbClr val="242E7C"/>
                </a:solidFill>
                <a:effectLst/>
                <a:uLnTx/>
                <a:uFillTx/>
                <a:latin typeface="Century Gothic"/>
                <a:sym typeface="Century Gothic"/>
              </a:rPr>
            </a:br>
            <a:br>
              <a:rPr kumimoji="0" sz="1700" b="0" i="0" u="none" strike="noStrike" kern="1200" cap="none" spc="0" normalizeH="0" baseline="0" noProof="0" dirty="0">
                <a:ln>
                  <a:noFill/>
                </a:ln>
                <a:solidFill>
                  <a:srgbClr val="242E7C"/>
                </a:solidFill>
                <a:effectLst/>
                <a:uLnTx/>
                <a:uFillTx/>
                <a:latin typeface="Century Gothic"/>
                <a:sym typeface="Century Gothic"/>
              </a:rPr>
            </a:br>
            <a:r>
              <a:rPr kumimoji="0" sz="1700" b="1" i="0" u="none" strike="noStrike" kern="1200" cap="none" spc="0" normalizeH="0" baseline="0" noProof="0" dirty="0">
                <a:ln>
                  <a:noFill/>
                </a:ln>
                <a:solidFill>
                  <a:srgbClr val="242E7C"/>
                </a:solidFill>
                <a:effectLst/>
                <a:uLnTx/>
                <a:uFillTx/>
                <a:latin typeface="Century Gothic"/>
                <a:sym typeface="Century Gothic"/>
              </a:rPr>
              <a:t>Macroeconomic </a:t>
            </a:r>
          </a:p>
          <a:p>
            <a:pPr marL="0" marR="0" lvl="0" indent="0" algn="ctr" defTabSz="1300480" rtl="0" eaLnBrk="1" fontAlgn="auto" latinLnBrk="0" hangingPunct="0">
              <a:lnSpc>
                <a:spcPct val="100000"/>
              </a:lnSpc>
              <a:spcBef>
                <a:spcPts val="0"/>
              </a:spcBef>
              <a:spcAft>
                <a:spcPts val="0"/>
              </a:spcAft>
              <a:buClrTx/>
              <a:buSzTx/>
              <a:buFontTx/>
              <a:buNone/>
              <a:tabLst/>
              <a:defRPr sz="1700">
                <a:solidFill>
                  <a:srgbClr val="242E7C"/>
                </a:solidFill>
                <a:latin typeface="Century Gothic"/>
                <a:ea typeface="Century Gothic"/>
                <a:cs typeface="Century Gothic"/>
                <a:sym typeface="Century Gothic"/>
              </a:defRPr>
            </a:pPr>
            <a:r>
              <a:rPr kumimoji="0" sz="1700" b="1" i="0" u="none" strike="noStrike" kern="1200" cap="none" spc="0" normalizeH="0" baseline="0" noProof="0" dirty="0">
                <a:ln>
                  <a:noFill/>
                </a:ln>
                <a:solidFill>
                  <a:srgbClr val="242E7C"/>
                </a:solidFill>
                <a:effectLst/>
                <a:uLnTx/>
                <a:uFillTx/>
                <a:latin typeface="Century Gothic"/>
                <a:sym typeface="Century Gothic"/>
              </a:rPr>
              <a:t>Policies</a:t>
            </a:r>
            <a:br>
              <a:rPr kumimoji="0" sz="1700" b="0" i="0" u="none" strike="noStrike" kern="1200" cap="none" spc="0" normalizeH="0" baseline="0" noProof="0" dirty="0">
                <a:ln>
                  <a:noFill/>
                </a:ln>
                <a:solidFill>
                  <a:srgbClr val="242E7C"/>
                </a:solidFill>
                <a:effectLst/>
                <a:uLnTx/>
                <a:uFillTx/>
                <a:latin typeface="Century Gothic"/>
                <a:sym typeface="Century Gothic"/>
              </a:rPr>
            </a:br>
            <a:br>
              <a:rPr kumimoji="0" sz="1700" b="0" i="0" u="none" strike="noStrike" kern="1200" cap="none" spc="0" normalizeH="0" baseline="0" noProof="0" dirty="0">
                <a:ln>
                  <a:noFill/>
                </a:ln>
                <a:solidFill>
                  <a:srgbClr val="242E7C"/>
                </a:solidFill>
                <a:effectLst/>
                <a:uLnTx/>
                <a:uFillTx/>
                <a:latin typeface="Century Gothic"/>
                <a:sym typeface="Century Gothic"/>
              </a:rPr>
            </a:br>
            <a:r>
              <a:rPr kumimoji="0" sz="1700" b="1" i="0" u="none" strike="noStrike" kern="1200" cap="none" spc="0" normalizeH="0" baseline="0" noProof="0" dirty="0">
                <a:ln>
                  <a:noFill/>
                </a:ln>
                <a:solidFill>
                  <a:srgbClr val="242E7C"/>
                </a:solidFill>
                <a:effectLst/>
                <a:uLnTx/>
                <a:uFillTx/>
                <a:latin typeface="Century Gothic"/>
                <a:sym typeface="Century Gothic"/>
              </a:rPr>
              <a:t>Social Policies</a:t>
            </a:r>
            <a:br>
              <a:rPr kumimoji="0" sz="1700" b="0" i="0" u="none" strike="noStrike" kern="1200" cap="none" spc="0" normalizeH="0" baseline="0" noProof="0" dirty="0">
                <a:ln>
                  <a:noFill/>
                </a:ln>
                <a:solidFill>
                  <a:srgbClr val="242E7C"/>
                </a:solidFill>
                <a:effectLst/>
                <a:uLnTx/>
                <a:uFillTx/>
                <a:latin typeface="Century Gothic"/>
                <a:sym typeface="Century Gothic"/>
              </a:rPr>
            </a:br>
            <a:r>
              <a:rPr kumimoji="0" sz="1700" b="0" i="1" u="none" strike="noStrike" kern="1200" cap="none" spc="0" normalizeH="0" baseline="0" noProof="0" dirty="0" err="1">
                <a:ln>
                  <a:noFill/>
                </a:ln>
                <a:solidFill>
                  <a:srgbClr val="242E7C"/>
                </a:solidFill>
                <a:effectLst/>
                <a:uLnTx/>
                <a:uFillTx/>
                <a:latin typeface="Century Gothic"/>
                <a:sym typeface="Century Gothic"/>
              </a:rPr>
              <a:t>Labour</a:t>
            </a:r>
            <a:r>
              <a:rPr kumimoji="0" sz="1700" b="0" i="1" u="none" strike="noStrike" kern="1200" cap="none" spc="0" normalizeH="0" baseline="0" noProof="0" dirty="0">
                <a:ln>
                  <a:noFill/>
                </a:ln>
                <a:solidFill>
                  <a:srgbClr val="242E7C"/>
                </a:solidFill>
                <a:effectLst/>
                <a:uLnTx/>
                <a:uFillTx/>
                <a:latin typeface="Century Gothic"/>
                <a:sym typeface="Century Gothic"/>
              </a:rPr>
              <a:t> market, </a:t>
            </a:r>
            <a:br>
              <a:rPr kumimoji="0" sz="1700" b="0" i="1" u="none" strike="noStrike" kern="1200" cap="none" spc="0" normalizeH="0" baseline="0" noProof="0" dirty="0">
                <a:ln>
                  <a:noFill/>
                </a:ln>
                <a:solidFill>
                  <a:srgbClr val="242E7C"/>
                </a:solidFill>
                <a:effectLst/>
                <a:uLnTx/>
                <a:uFillTx/>
                <a:latin typeface="Century Gothic"/>
                <a:sym typeface="Century Gothic"/>
              </a:rPr>
            </a:br>
            <a:r>
              <a:rPr kumimoji="0" sz="1700" b="0" i="1" u="none" strike="noStrike" kern="1200" cap="none" spc="0" normalizeH="0" baseline="0" noProof="0" dirty="0">
                <a:ln>
                  <a:noFill/>
                </a:ln>
                <a:solidFill>
                  <a:srgbClr val="242E7C"/>
                </a:solidFill>
                <a:effectLst/>
                <a:uLnTx/>
                <a:uFillTx/>
                <a:latin typeface="Century Gothic"/>
                <a:sym typeface="Century Gothic"/>
              </a:rPr>
              <a:t>Housing, Land</a:t>
            </a:r>
            <a:br>
              <a:rPr kumimoji="0" sz="1700" b="0" i="0" u="none" strike="noStrike" kern="1200" cap="none" spc="0" normalizeH="0" baseline="0" noProof="0" dirty="0">
                <a:ln>
                  <a:noFill/>
                </a:ln>
                <a:solidFill>
                  <a:srgbClr val="242E7C"/>
                </a:solidFill>
                <a:effectLst/>
                <a:uLnTx/>
                <a:uFillTx/>
                <a:latin typeface="Century Gothic"/>
                <a:sym typeface="Century Gothic"/>
              </a:rPr>
            </a:br>
            <a:br>
              <a:rPr kumimoji="0" sz="1700" b="0" i="0" u="none" strike="noStrike" kern="1200" cap="none" spc="0" normalizeH="0" baseline="0" noProof="0" dirty="0">
                <a:ln>
                  <a:noFill/>
                </a:ln>
                <a:solidFill>
                  <a:srgbClr val="242E7C"/>
                </a:solidFill>
                <a:effectLst/>
                <a:uLnTx/>
                <a:uFillTx/>
                <a:latin typeface="Century Gothic"/>
                <a:sym typeface="Century Gothic"/>
              </a:rPr>
            </a:br>
            <a:r>
              <a:rPr kumimoji="0" sz="1700" b="1" i="0" u="none" strike="noStrike" kern="1200" cap="none" spc="0" normalizeH="0" baseline="0" noProof="0" dirty="0">
                <a:ln>
                  <a:noFill/>
                </a:ln>
                <a:solidFill>
                  <a:srgbClr val="242E7C"/>
                </a:solidFill>
                <a:effectLst/>
                <a:uLnTx/>
                <a:uFillTx/>
                <a:latin typeface="Century Gothic"/>
                <a:sym typeface="Century Gothic"/>
              </a:rPr>
              <a:t>Public Policies,</a:t>
            </a:r>
            <a:br>
              <a:rPr kumimoji="0" sz="1700" b="0" i="0" u="none" strike="noStrike" kern="1200" cap="none" spc="0" normalizeH="0" baseline="0" noProof="0" dirty="0">
                <a:ln>
                  <a:noFill/>
                </a:ln>
                <a:solidFill>
                  <a:srgbClr val="242E7C"/>
                </a:solidFill>
                <a:effectLst/>
                <a:uLnTx/>
                <a:uFillTx/>
                <a:latin typeface="Century Gothic"/>
                <a:sym typeface="Century Gothic"/>
              </a:rPr>
            </a:br>
            <a:r>
              <a:rPr kumimoji="0" sz="1700" b="0" i="1" u="none" strike="noStrike" kern="1200" cap="none" spc="0" normalizeH="0" baseline="0" noProof="0" dirty="0">
                <a:ln>
                  <a:noFill/>
                </a:ln>
                <a:solidFill>
                  <a:srgbClr val="242E7C"/>
                </a:solidFill>
                <a:effectLst/>
                <a:uLnTx/>
                <a:uFillTx/>
                <a:latin typeface="Century Gothic"/>
                <a:sym typeface="Century Gothic"/>
              </a:rPr>
              <a:t>Education, Health,</a:t>
            </a:r>
            <a:br>
              <a:rPr kumimoji="0" sz="1700" b="0" i="1" u="none" strike="noStrike" kern="1200" cap="none" spc="0" normalizeH="0" baseline="0" noProof="0" dirty="0">
                <a:ln>
                  <a:noFill/>
                </a:ln>
                <a:solidFill>
                  <a:srgbClr val="242E7C"/>
                </a:solidFill>
                <a:effectLst/>
                <a:uLnTx/>
                <a:uFillTx/>
                <a:latin typeface="Century Gothic"/>
                <a:sym typeface="Century Gothic"/>
              </a:rPr>
            </a:br>
            <a:r>
              <a:rPr kumimoji="0" sz="1700" b="0" i="1" u="none" strike="noStrike" kern="1200" cap="none" spc="0" normalizeH="0" baseline="0" noProof="0" dirty="0">
                <a:ln>
                  <a:noFill/>
                </a:ln>
                <a:solidFill>
                  <a:srgbClr val="242E7C"/>
                </a:solidFill>
                <a:effectLst/>
                <a:uLnTx/>
                <a:uFillTx/>
                <a:latin typeface="Century Gothic"/>
                <a:sym typeface="Century Gothic"/>
              </a:rPr>
              <a:t>Social </a:t>
            </a:r>
            <a:r>
              <a:rPr kumimoji="0" lang="en-US" sz="1700" b="0" i="1" u="none" strike="noStrike" kern="1200" cap="none" spc="0" normalizeH="0" baseline="0" noProof="0" dirty="0">
                <a:ln>
                  <a:noFill/>
                </a:ln>
                <a:solidFill>
                  <a:srgbClr val="242E7C"/>
                </a:solidFill>
                <a:effectLst/>
                <a:uLnTx/>
                <a:uFillTx/>
                <a:latin typeface="Century Gothic"/>
                <a:sym typeface="Century Gothic"/>
              </a:rPr>
              <a:t>p</a:t>
            </a:r>
            <a:r>
              <a:rPr kumimoji="0" sz="1700" b="0" i="1" u="none" strike="noStrike" kern="1200" cap="none" spc="0" normalizeH="0" baseline="0" noProof="0" dirty="0">
                <a:ln>
                  <a:noFill/>
                </a:ln>
                <a:solidFill>
                  <a:srgbClr val="242E7C"/>
                </a:solidFill>
                <a:effectLst/>
                <a:uLnTx/>
                <a:uFillTx/>
                <a:latin typeface="Century Gothic"/>
                <a:sym typeface="Century Gothic"/>
              </a:rPr>
              <a:t>rotection</a:t>
            </a:r>
          </a:p>
          <a:p>
            <a:pPr marL="0" marR="0" lvl="0" indent="0" algn="ctr" defTabSz="1300480" rtl="0" eaLnBrk="1" fontAlgn="auto" latinLnBrk="0" hangingPunct="0">
              <a:lnSpc>
                <a:spcPct val="100000"/>
              </a:lnSpc>
              <a:spcBef>
                <a:spcPts val="0"/>
              </a:spcBef>
              <a:spcAft>
                <a:spcPts val="0"/>
              </a:spcAft>
              <a:buClrTx/>
              <a:buSzTx/>
              <a:buFontTx/>
              <a:buNone/>
              <a:tabLst/>
              <a:defRPr sz="1700">
                <a:solidFill>
                  <a:srgbClr val="242E7C"/>
                </a:solidFill>
                <a:latin typeface="Century Gothic"/>
                <a:ea typeface="Century Gothic"/>
                <a:cs typeface="Century Gothic"/>
                <a:sym typeface="Century Gothic"/>
              </a:defRPr>
            </a:pPr>
            <a:endParaRPr kumimoji="0" sz="1700" b="0" i="1" u="none" strike="noStrike" kern="1200" cap="none" spc="0" normalizeH="0" baseline="0" noProof="0" dirty="0">
              <a:ln>
                <a:noFill/>
              </a:ln>
              <a:solidFill>
                <a:srgbClr val="242E7C"/>
              </a:solidFill>
              <a:effectLst/>
              <a:uLnTx/>
              <a:uFillTx/>
              <a:latin typeface="Century Gothic"/>
              <a:sym typeface="Century Gothic"/>
            </a:endParaRPr>
          </a:p>
          <a:p>
            <a:pPr marL="0" marR="0" lvl="0" indent="0" algn="ctr" defTabSz="1300480" rtl="0" eaLnBrk="1" fontAlgn="auto" latinLnBrk="0" hangingPunct="0">
              <a:lnSpc>
                <a:spcPct val="100000"/>
              </a:lnSpc>
              <a:spcBef>
                <a:spcPts val="0"/>
              </a:spcBef>
              <a:spcAft>
                <a:spcPts val="0"/>
              </a:spcAft>
              <a:buClrTx/>
              <a:buSzTx/>
              <a:buFontTx/>
              <a:buNone/>
              <a:tabLst/>
              <a:defRPr sz="1700" b="1">
                <a:solidFill>
                  <a:srgbClr val="242E7C"/>
                </a:solidFill>
                <a:latin typeface="Century Gothic"/>
                <a:ea typeface="Century Gothic"/>
                <a:cs typeface="Century Gothic"/>
                <a:sym typeface="Century Gothic"/>
              </a:defRPr>
            </a:pPr>
            <a:r>
              <a:rPr kumimoji="0" sz="1700" b="1" i="0" u="none" strike="noStrike" kern="1200" cap="none" spc="0" normalizeH="0" baseline="0" noProof="0" dirty="0">
                <a:ln>
                  <a:noFill/>
                </a:ln>
                <a:solidFill>
                  <a:srgbClr val="242E7C"/>
                </a:solidFill>
                <a:effectLst/>
                <a:uLnTx/>
                <a:uFillTx/>
                <a:latin typeface="Century Gothic"/>
                <a:sym typeface="Century Gothic"/>
              </a:rPr>
              <a:t>Culture and </a:t>
            </a:r>
            <a:br>
              <a:rPr kumimoji="0" sz="1700" b="1" i="0" u="none" strike="noStrike" kern="1200" cap="none" spc="0" normalizeH="0" baseline="0" noProof="0" dirty="0">
                <a:ln>
                  <a:noFill/>
                </a:ln>
                <a:solidFill>
                  <a:srgbClr val="242E7C"/>
                </a:solidFill>
                <a:effectLst/>
                <a:uLnTx/>
                <a:uFillTx/>
                <a:latin typeface="Century Gothic"/>
                <a:sym typeface="Century Gothic"/>
              </a:rPr>
            </a:br>
            <a:r>
              <a:rPr kumimoji="0" sz="1700" b="1" i="0" u="none" strike="noStrike" kern="1200" cap="none" spc="0" normalizeH="0" baseline="0" noProof="0" dirty="0">
                <a:ln>
                  <a:noFill/>
                </a:ln>
                <a:solidFill>
                  <a:srgbClr val="242E7C"/>
                </a:solidFill>
                <a:effectLst/>
                <a:uLnTx/>
                <a:uFillTx/>
                <a:latin typeface="Century Gothic"/>
                <a:sym typeface="Century Gothic"/>
              </a:rPr>
              <a:t>Societal value</a:t>
            </a:r>
          </a:p>
        </p:txBody>
      </p:sp>
      <p:sp>
        <p:nvSpPr>
          <p:cNvPr id="20" name="STRUCTURAL DRIVERS…">
            <a:extLst>
              <a:ext uri="{FF2B5EF4-FFF2-40B4-BE49-F238E27FC236}">
                <a16:creationId xmlns:a16="http://schemas.microsoft.com/office/drawing/2014/main" id="{285B6CC9-7FF0-50BF-6229-7B28F0831420}"/>
              </a:ext>
            </a:extLst>
          </p:cNvPr>
          <p:cNvSpPr txBox="1"/>
          <p:nvPr/>
        </p:nvSpPr>
        <p:spPr>
          <a:xfrm>
            <a:off x="755085" y="5958231"/>
            <a:ext cx="4401249" cy="834133"/>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ctr" defTabSz="1300480" rtl="0" eaLnBrk="1" fontAlgn="auto" latinLnBrk="0" hangingPunct="0">
              <a:lnSpc>
                <a:spcPct val="100000"/>
              </a:lnSpc>
              <a:spcBef>
                <a:spcPts val="0"/>
              </a:spcBef>
              <a:spcAft>
                <a:spcPts val="0"/>
              </a:spcAft>
              <a:buClrTx/>
              <a:buSzTx/>
              <a:buFontTx/>
              <a:buNone/>
              <a:tabLst/>
              <a:defRPr b="1">
                <a:solidFill>
                  <a:srgbClr val="E46506"/>
                </a:solidFill>
                <a:latin typeface="Century Gothic"/>
                <a:ea typeface="Century Gothic"/>
                <a:cs typeface="Century Gothic"/>
                <a:sym typeface="Century Gothic"/>
              </a:defRPr>
            </a:pPr>
            <a:r>
              <a:rPr kumimoji="0" sz="2400" b="1" i="0" u="none" strike="noStrike" kern="1200" cap="none" spc="0" normalizeH="0" baseline="0" noProof="0" dirty="0">
                <a:ln>
                  <a:noFill/>
                </a:ln>
                <a:solidFill>
                  <a:srgbClr val="E46506"/>
                </a:solidFill>
                <a:effectLst/>
                <a:uLnTx/>
                <a:uFillTx/>
                <a:latin typeface="Calibri" panose="020F0502020204030204" pitchFamily="34" charset="0"/>
                <a:cs typeface="Calibri" panose="020F0502020204030204" pitchFamily="34" charset="0"/>
                <a:sym typeface="Century Gothic"/>
              </a:rPr>
              <a:t>STRUCTURAL DETERMINANTS</a:t>
            </a:r>
            <a:br>
              <a:rPr kumimoji="0" sz="2400" b="1" i="0" u="none" strike="noStrike" kern="1200" cap="none" spc="0" normalizeH="0" baseline="0" noProof="0" dirty="0">
                <a:ln>
                  <a:noFill/>
                </a:ln>
                <a:solidFill>
                  <a:srgbClr val="E46506"/>
                </a:solidFill>
                <a:effectLst/>
                <a:uLnTx/>
                <a:uFillTx/>
                <a:latin typeface="Calibri" panose="020F0502020204030204" pitchFamily="34" charset="0"/>
                <a:cs typeface="Calibri" panose="020F0502020204030204" pitchFamily="34" charset="0"/>
                <a:sym typeface="Century Gothic"/>
              </a:rPr>
            </a:br>
            <a:r>
              <a:rPr kumimoji="0" sz="2400" b="1" i="0" u="none" strike="noStrike" kern="1200" cap="none" spc="0" normalizeH="0" baseline="0" noProof="0" dirty="0">
                <a:ln>
                  <a:noFill/>
                </a:ln>
                <a:solidFill>
                  <a:srgbClr val="E46506"/>
                </a:solidFill>
                <a:effectLst/>
                <a:uLnTx/>
                <a:uFillTx/>
                <a:latin typeface="Calibri" panose="020F0502020204030204" pitchFamily="34" charset="0"/>
                <a:cs typeface="Calibri" panose="020F0502020204030204" pitchFamily="34" charset="0"/>
                <a:sym typeface="Century Gothic"/>
              </a:rPr>
              <a:t>OF HEALTH INEQUITIES</a:t>
            </a:r>
          </a:p>
        </p:txBody>
      </p:sp>
      <p:sp>
        <p:nvSpPr>
          <p:cNvPr id="21" name="STRUCTURAL DRIVERS…">
            <a:extLst>
              <a:ext uri="{FF2B5EF4-FFF2-40B4-BE49-F238E27FC236}">
                <a16:creationId xmlns:a16="http://schemas.microsoft.com/office/drawing/2014/main" id="{8FBF0B22-6DCA-5DD1-C32D-88B47BFE203C}"/>
              </a:ext>
            </a:extLst>
          </p:cNvPr>
          <p:cNvSpPr txBox="1"/>
          <p:nvPr/>
        </p:nvSpPr>
        <p:spPr>
          <a:xfrm>
            <a:off x="6418226" y="5832613"/>
            <a:ext cx="4401249" cy="834133"/>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000000"/>
                </a:solidFill>
                <a:effectLst/>
                <a:uLnTx/>
                <a:uFillTx/>
                <a:latin typeface="Calibri" panose="020F0502020204030204"/>
                <a:ea typeface="+mn-ea"/>
                <a:cs typeface="+mn-cs"/>
                <a:sym typeface="Helvetica"/>
              </a:rPr>
              <a:t>INTERMEDIARY DETERMINANTS OF HEALTH</a:t>
            </a:r>
          </a:p>
        </p:txBody>
      </p:sp>
      <p:sp>
        <p:nvSpPr>
          <p:cNvPr id="22" name="STRUCTURAL DRIVERS…">
            <a:extLst>
              <a:ext uri="{FF2B5EF4-FFF2-40B4-BE49-F238E27FC236}">
                <a16:creationId xmlns:a16="http://schemas.microsoft.com/office/drawing/2014/main" id="{D0669FD6-B26F-E5D4-0D33-40CAB40F08DA}"/>
              </a:ext>
            </a:extLst>
          </p:cNvPr>
          <p:cNvSpPr txBox="1"/>
          <p:nvPr/>
        </p:nvSpPr>
        <p:spPr>
          <a:xfrm>
            <a:off x="3047380" y="972058"/>
            <a:ext cx="2603004" cy="2053333"/>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ctr" defTabSz="1300480" rtl="0" eaLnBrk="1" fontAlgn="auto" latinLnBrk="0" hangingPunct="0">
              <a:lnSpc>
                <a:spcPct val="100000"/>
              </a:lnSpc>
              <a:spcBef>
                <a:spcPts val="0"/>
              </a:spcBef>
              <a:spcAft>
                <a:spcPts val="0"/>
              </a:spcAft>
              <a:buClrTx/>
              <a:buSzTx/>
              <a:buFontTx/>
              <a:buNone/>
              <a:tabLst/>
              <a:defRPr sz="1800" b="1">
                <a:solidFill>
                  <a:srgbClr val="BE0D0D"/>
                </a:solidFill>
                <a:latin typeface="Century Gothic"/>
                <a:ea typeface="Century Gothic"/>
                <a:cs typeface="Century Gothic"/>
                <a:sym typeface="Century Gothic"/>
              </a:defRPr>
            </a:pPr>
            <a:r>
              <a:rPr kumimoji="0" sz="1800" b="1" i="0" u="none" strike="noStrike" kern="1200" cap="none" spc="0" normalizeH="0" baseline="0" noProof="0" dirty="0">
                <a:ln>
                  <a:noFill/>
                </a:ln>
                <a:solidFill>
                  <a:srgbClr val="532075"/>
                </a:solidFill>
                <a:effectLst/>
                <a:uLnTx/>
                <a:uFillTx/>
                <a:latin typeface="Century Gothic"/>
                <a:sym typeface="Century Gothic"/>
              </a:rPr>
              <a:t>SOCIOECONOMIC</a:t>
            </a:r>
            <a:br>
              <a:rPr kumimoji="0" sz="1800" b="1" i="0" u="none" strike="noStrike" kern="1200" cap="none" spc="0" normalizeH="0" baseline="0" noProof="0" dirty="0">
                <a:ln>
                  <a:noFill/>
                </a:ln>
                <a:solidFill>
                  <a:srgbClr val="532075"/>
                </a:solidFill>
                <a:effectLst/>
                <a:uLnTx/>
                <a:uFillTx/>
                <a:latin typeface="Century Gothic"/>
                <a:sym typeface="Century Gothic"/>
              </a:rPr>
            </a:br>
            <a:r>
              <a:rPr kumimoji="0" sz="1800" b="1" i="0" u="none" strike="noStrike" kern="1200" cap="none" spc="0" normalizeH="0" baseline="0" noProof="0" dirty="0">
                <a:ln>
                  <a:noFill/>
                </a:ln>
                <a:solidFill>
                  <a:srgbClr val="532075"/>
                </a:solidFill>
                <a:effectLst/>
                <a:uLnTx/>
                <a:uFillTx/>
                <a:latin typeface="Century Gothic"/>
                <a:sym typeface="Century Gothic"/>
              </a:rPr>
              <a:t>POSITION</a:t>
            </a:r>
            <a:br>
              <a:rPr kumimoji="0" sz="1800" b="1" i="0" u="none" strike="noStrike" kern="1200" cap="none" spc="0" normalizeH="0" baseline="0" noProof="0" dirty="0">
                <a:ln>
                  <a:noFill/>
                </a:ln>
                <a:solidFill>
                  <a:srgbClr val="532075"/>
                </a:solidFill>
                <a:effectLst/>
                <a:uLnTx/>
                <a:uFillTx/>
                <a:latin typeface="Century Gothic"/>
                <a:sym typeface="Century Gothic"/>
              </a:rPr>
            </a:br>
            <a:br>
              <a:rPr kumimoji="0" sz="1800" b="1" i="0" u="none" strike="noStrike" kern="1200" cap="none" spc="0" normalizeH="0" baseline="0" noProof="0" dirty="0">
                <a:ln>
                  <a:noFill/>
                </a:ln>
                <a:solidFill>
                  <a:srgbClr val="BE0D0D"/>
                </a:solidFill>
                <a:effectLst/>
                <a:uLnTx/>
                <a:uFillTx/>
                <a:latin typeface="Century Gothic"/>
                <a:sym typeface="Century Gothic"/>
              </a:rPr>
            </a:br>
            <a:br>
              <a:rPr kumimoji="0" sz="1800" b="1" i="0" u="none" strike="noStrike" kern="1200" cap="none" spc="0" normalizeH="0" baseline="0" noProof="0" dirty="0">
                <a:ln>
                  <a:noFill/>
                </a:ln>
                <a:solidFill>
                  <a:srgbClr val="BE0D0D"/>
                </a:solidFill>
                <a:effectLst/>
                <a:uLnTx/>
                <a:uFillTx/>
                <a:latin typeface="Century Gothic"/>
                <a:sym typeface="Century Gothic"/>
              </a:rPr>
            </a:br>
            <a:r>
              <a:rPr kumimoji="0" sz="1800" b="1" i="0" u="none" strike="noStrike" kern="1200" cap="none" spc="-36" normalizeH="0" baseline="0" noProof="0" dirty="0">
                <a:ln>
                  <a:noFill/>
                </a:ln>
                <a:solidFill>
                  <a:srgbClr val="EEAB00"/>
                </a:solidFill>
                <a:effectLst/>
                <a:uLnTx/>
                <a:uFillTx/>
                <a:latin typeface="Century Gothic"/>
                <a:sym typeface="Century Gothic"/>
              </a:rPr>
              <a:t>SOCIAL CLASS</a:t>
            </a:r>
            <a:br>
              <a:rPr kumimoji="0" sz="1800" b="1" i="0" u="none" strike="noStrike" kern="1200" cap="none" spc="-36" normalizeH="0" baseline="0" noProof="0" dirty="0">
                <a:ln>
                  <a:noFill/>
                </a:ln>
                <a:solidFill>
                  <a:srgbClr val="EEAB00"/>
                </a:solidFill>
                <a:effectLst/>
                <a:uLnTx/>
                <a:uFillTx/>
                <a:latin typeface="Century Gothic"/>
                <a:sym typeface="Century Gothic"/>
              </a:rPr>
            </a:br>
            <a:r>
              <a:rPr kumimoji="0" sz="1800" b="1" i="0" u="none" strike="noStrike" kern="1200" cap="none" spc="-36" normalizeH="0" baseline="0" noProof="0" dirty="0">
                <a:ln>
                  <a:noFill/>
                </a:ln>
                <a:solidFill>
                  <a:srgbClr val="EEAB00"/>
                </a:solidFill>
                <a:effectLst/>
                <a:uLnTx/>
                <a:uFillTx/>
                <a:latin typeface="Century Gothic"/>
                <a:sym typeface="Century Gothic"/>
              </a:rPr>
              <a:t>GENDER</a:t>
            </a:r>
            <a:br>
              <a:rPr kumimoji="0" sz="1800" b="1" i="0" u="none" strike="noStrike" kern="1200" cap="none" spc="-36" normalizeH="0" baseline="0" noProof="0" dirty="0">
                <a:ln>
                  <a:noFill/>
                </a:ln>
                <a:solidFill>
                  <a:srgbClr val="EEAB00"/>
                </a:solidFill>
                <a:effectLst/>
                <a:uLnTx/>
                <a:uFillTx/>
                <a:latin typeface="Century Gothic"/>
                <a:sym typeface="Century Gothic"/>
              </a:rPr>
            </a:br>
            <a:r>
              <a:rPr kumimoji="0" sz="1800" b="1" i="0" u="none" strike="noStrike" kern="1200" cap="none" spc="-36" normalizeH="0" baseline="0" noProof="0" dirty="0">
                <a:ln>
                  <a:noFill/>
                </a:ln>
                <a:solidFill>
                  <a:srgbClr val="EEAB00"/>
                </a:solidFill>
                <a:effectLst/>
                <a:uLnTx/>
                <a:uFillTx/>
                <a:latin typeface="Century Gothic"/>
                <a:sym typeface="Century Gothic"/>
              </a:rPr>
              <a:t>ETHNICITY (RACISM)</a:t>
            </a:r>
          </a:p>
        </p:txBody>
      </p:sp>
      <p:sp>
        <p:nvSpPr>
          <p:cNvPr id="23" name="STRUCTURAL DRIVERS…">
            <a:extLst>
              <a:ext uri="{FF2B5EF4-FFF2-40B4-BE49-F238E27FC236}">
                <a16:creationId xmlns:a16="http://schemas.microsoft.com/office/drawing/2014/main" id="{94B75467-4057-A56E-2CDA-DD1112450456}"/>
              </a:ext>
            </a:extLst>
          </p:cNvPr>
          <p:cNvSpPr txBox="1"/>
          <p:nvPr/>
        </p:nvSpPr>
        <p:spPr>
          <a:xfrm>
            <a:off x="6698256" y="1111204"/>
            <a:ext cx="2603005" cy="2497833"/>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sz="1700">
                <a:solidFill>
                  <a:srgbClr val="242E7C"/>
                </a:solidFill>
                <a:latin typeface="Century Gothic"/>
                <a:ea typeface="Century Gothic"/>
                <a:cs typeface="Century Gothic"/>
                <a:sym typeface="Century Gothic"/>
              </a:defRPr>
            </a:pPr>
            <a:r>
              <a:rPr kumimoji="0" sz="1700" b="1" i="0" u="none" strike="noStrike" kern="1200" cap="none" spc="0" normalizeH="0" baseline="0" noProof="0" dirty="0">
                <a:ln>
                  <a:noFill/>
                </a:ln>
                <a:solidFill>
                  <a:srgbClr val="242E7C"/>
                </a:solidFill>
                <a:effectLst/>
                <a:uLnTx/>
                <a:uFillTx/>
                <a:latin typeface="Century Gothic"/>
                <a:sym typeface="Century Gothic"/>
              </a:rPr>
              <a:t>Material Circumstances</a:t>
            </a:r>
            <a:br>
              <a:rPr kumimoji="0" sz="1700" b="1" i="0" u="none" strike="noStrike" kern="1200" cap="none" spc="0" normalizeH="0" baseline="0" noProof="0" dirty="0">
                <a:ln>
                  <a:noFill/>
                </a:ln>
                <a:solidFill>
                  <a:srgbClr val="242E7C"/>
                </a:solidFill>
                <a:effectLst/>
                <a:uLnTx/>
                <a:uFillTx/>
                <a:latin typeface="Century Gothic"/>
                <a:sym typeface="Century Gothic"/>
              </a:rPr>
            </a:br>
            <a:r>
              <a:rPr kumimoji="0" sz="1700" b="0" i="1" u="none" strike="noStrike" kern="1200" cap="none" spc="0" normalizeH="0" baseline="0" noProof="0" dirty="0">
                <a:ln>
                  <a:noFill/>
                </a:ln>
                <a:solidFill>
                  <a:srgbClr val="242E7C"/>
                </a:solidFill>
                <a:effectLst/>
                <a:uLnTx/>
                <a:uFillTx/>
                <a:latin typeface="Century Gothic"/>
                <a:sym typeface="Century Gothic"/>
              </a:rPr>
              <a:t>(Living and Working, Conditions, Food Availability, etc.)</a:t>
            </a:r>
          </a:p>
          <a:p>
            <a:pPr marL="0" marR="0" lvl="0" indent="0" algn="l" defTabSz="1300480" rtl="0" eaLnBrk="1" fontAlgn="auto" latinLnBrk="0" hangingPunct="0">
              <a:lnSpc>
                <a:spcPct val="100000"/>
              </a:lnSpc>
              <a:spcBef>
                <a:spcPts val="0"/>
              </a:spcBef>
              <a:spcAft>
                <a:spcPts val="0"/>
              </a:spcAft>
              <a:buClrTx/>
              <a:buSzTx/>
              <a:buFontTx/>
              <a:buNone/>
              <a:tabLst/>
              <a:defRPr sz="1700">
                <a:solidFill>
                  <a:srgbClr val="242E7C"/>
                </a:solidFill>
                <a:latin typeface="Century Gothic"/>
                <a:ea typeface="Century Gothic"/>
                <a:cs typeface="Century Gothic"/>
                <a:sym typeface="Century Gothic"/>
              </a:defRPr>
            </a:pPr>
            <a:endParaRPr kumimoji="0" sz="1700" b="0" i="1" u="none" strike="noStrike" kern="1200" cap="none" spc="0" normalizeH="0" baseline="0" noProof="0" dirty="0">
              <a:ln>
                <a:noFill/>
              </a:ln>
              <a:solidFill>
                <a:srgbClr val="242E7C"/>
              </a:solidFill>
              <a:effectLst/>
              <a:uLnTx/>
              <a:uFillTx/>
              <a:latin typeface="Century Gothic"/>
              <a:sym typeface="Century Gothic"/>
            </a:endParaRPr>
          </a:p>
          <a:p>
            <a:pPr marL="0" marR="0" lvl="0" indent="0" algn="l" defTabSz="1300480" rtl="0" eaLnBrk="1" fontAlgn="auto" latinLnBrk="0" hangingPunct="0">
              <a:lnSpc>
                <a:spcPct val="100000"/>
              </a:lnSpc>
              <a:spcBef>
                <a:spcPts val="0"/>
              </a:spcBef>
              <a:spcAft>
                <a:spcPts val="0"/>
              </a:spcAft>
              <a:buClrTx/>
              <a:buSzTx/>
              <a:buFontTx/>
              <a:buNone/>
              <a:tabLst/>
              <a:defRPr sz="1700" b="1">
                <a:solidFill>
                  <a:srgbClr val="242E7C"/>
                </a:solidFill>
                <a:latin typeface="Century Gothic"/>
                <a:ea typeface="Century Gothic"/>
                <a:cs typeface="Century Gothic"/>
                <a:sym typeface="Century Gothic"/>
              </a:defRPr>
            </a:pPr>
            <a:r>
              <a:rPr kumimoji="0" sz="1700" b="1" i="0" u="none" strike="noStrike" kern="1200" cap="none" spc="0" normalizeH="0" baseline="0" noProof="0" dirty="0" err="1">
                <a:ln>
                  <a:noFill/>
                </a:ln>
                <a:solidFill>
                  <a:srgbClr val="242E7C"/>
                </a:solidFill>
                <a:effectLst/>
                <a:uLnTx/>
                <a:uFillTx/>
                <a:latin typeface="Century Gothic"/>
                <a:sym typeface="Century Gothic"/>
              </a:rPr>
              <a:t>Behaviour</a:t>
            </a:r>
            <a:r>
              <a:rPr kumimoji="0" lang="en-US" sz="1700" b="1" i="0" u="none" strike="noStrike" kern="1200" cap="none" spc="0" normalizeH="0" baseline="0" noProof="0" dirty="0" err="1">
                <a:ln>
                  <a:noFill/>
                </a:ln>
                <a:solidFill>
                  <a:srgbClr val="242E7C"/>
                </a:solidFill>
                <a:effectLst/>
                <a:uLnTx/>
                <a:uFillTx/>
                <a:latin typeface="Century Gothic"/>
                <a:sym typeface="Century Gothic"/>
              </a:rPr>
              <a:t>s</a:t>
            </a:r>
            <a:r>
              <a:rPr kumimoji="0" sz="1700" b="1" i="0" u="none" strike="noStrike" kern="1200" cap="none" spc="0" normalizeH="0" baseline="0" noProof="0" dirty="0">
                <a:ln>
                  <a:noFill/>
                </a:ln>
                <a:solidFill>
                  <a:srgbClr val="242E7C"/>
                </a:solidFill>
                <a:effectLst/>
                <a:uLnTx/>
                <a:uFillTx/>
                <a:latin typeface="Century Gothic"/>
                <a:sym typeface="Century Gothic"/>
              </a:rPr>
              <a:t> and Biological Factors</a:t>
            </a:r>
            <a:br>
              <a:rPr kumimoji="0" sz="1700" b="1" i="0" u="none" strike="noStrike" kern="1200" cap="none" spc="0" normalizeH="0" baseline="0" noProof="0" dirty="0">
                <a:ln>
                  <a:noFill/>
                </a:ln>
                <a:solidFill>
                  <a:srgbClr val="242E7C"/>
                </a:solidFill>
                <a:effectLst/>
                <a:uLnTx/>
                <a:uFillTx/>
                <a:latin typeface="Century Gothic"/>
                <a:sym typeface="Century Gothic"/>
              </a:rPr>
            </a:br>
            <a:br>
              <a:rPr kumimoji="0" sz="1700" b="1" i="0" u="none" strike="noStrike" kern="1200" cap="none" spc="0" normalizeH="0" baseline="0" noProof="0" dirty="0">
                <a:ln>
                  <a:noFill/>
                </a:ln>
                <a:solidFill>
                  <a:srgbClr val="242E7C"/>
                </a:solidFill>
                <a:effectLst/>
                <a:uLnTx/>
                <a:uFillTx/>
                <a:latin typeface="Century Gothic"/>
                <a:sym typeface="Century Gothic"/>
              </a:rPr>
            </a:br>
            <a:r>
              <a:rPr kumimoji="0" sz="1700" b="1" i="0" u="none" strike="noStrike" kern="1200" cap="none" spc="0" normalizeH="0" baseline="0" noProof="0" dirty="0">
                <a:ln>
                  <a:noFill/>
                </a:ln>
                <a:solidFill>
                  <a:srgbClr val="242E7C"/>
                </a:solidFill>
                <a:effectLst/>
                <a:uLnTx/>
                <a:uFillTx/>
                <a:latin typeface="Century Gothic"/>
                <a:sym typeface="Century Gothic"/>
              </a:rPr>
              <a:t>Psychosocial Factors</a:t>
            </a:r>
          </a:p>
        </p:txBody>
      </p:sp>
      <p:sp>
        <p:nvSpPr>
          <p:cNvPr id="24" name="EDUCATION…">
            <a:extLst>
              <a:ext uri="{FF2B5EF4-FFF2-40B4-BE49-F238E27FC236}">
                <a16:creationId xmlns:a16="http://schemas.microsoft.com/office/drawing/2014/main" id="{D2C40067-DAB6-D042-376B-33AD8C450232}"/>
              </a:ext>
            </a:extLst>
          </p:cNvPr>
          <p:cNvSpPr txBox="1"/>
          <p:nvPr/>
        </p:nvSpPr>
        <p:spPr>
          <a:xfrm>
            <a:off x="3579282" y="3601326"/>
            <a:ext cx="1539200" cy="1964433"/>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none" lIns="48766" tIns="48766" rIns="48766" bIns="4876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ctr" defTabSz="1300480" rtl="0" eaLnBrk="1" fontAlgn="auto" latinLnBrk="0" hangingPunct="0">
              <a:lnSpc>
                <a:spcPct val="100000"/>
              </a:lnSpc>
              <a:spcBef>
                <a:spcPts val="0"/>
              </a:spcBef>
              <a:spcAft>
                <a:spcPts val="0"/>
              </a:spcAft>
              <a:buClrTx/>
              <a:buSzTx/>
              <a:buFontTx/>
              <a:buNone/>
              <a:tabLst/>
              <a:defRPr sz="1700">
                <a:solidFill>
                  <a:srgbClr val="242E7C"/>
                </a:solidFill>
                <a:latin typeface="Century Gothic"/>
                <a:ea typeface="Century Gothic"/>
                <a:cs typeface="Century Gothic"/>
                <a:sym typeface="Century Gothic"/>
              </a:defRPr>
            </a:pPr>
            <a:r>
              <a:rPr kumimoji="0" sz="1700" b="1" i="0" u="none" strike="noStrike" kern="1200" cap="none" spc="0" normalizeH="0" baseline="0" noProof="0">
                <a:ln>
                  <a:noFill/>
                </a:ln>
                <a:solidFill>
                  <a:srgbClr val="242E7C"/>
                </a:solidFill>
                <a:effectLst/>
                <a:uLnTx/>
                <a:uFillTx/>
                <a:latin typeface="Century Gothic"/>
                <a:sym typeface="Century Gothic"/>
              </a:rPr>
              <a:t>EDUCATION</a:t>
            </a:r>
            <a:br>
              <a:rPr kumimoji="0" sz="1700" b="1" i="0" u="none" strike="noStrike" kern="1200" cap="none" spc="0" normalizeH="0" baseline="0" noProof="0">
                <a:ln>
                  <a:noFill/>
                </a:ln>
                <a:solidFill>
                  <a:srgbClr val="242E7C"/>
                </a:solidFill>
                <a:effectLst/>
                <a:uLnTx/>
                <a:uFillTx/>
                <a:latin typeface="Century Gothic"/>
                <a:sym typeface="Century Gothic"/>
              </a:rPr>
            </a:br>
            <a:br>
              <a:rPr kumimoji="0" sz="1700" b="1" i="0" u="none" strike="noStrike" kern="1200" cap="none" spc="0" normalizeH="0" baseline="0" noProof="0">
                <a:ln>
                  <a:noFill/>
                </a:ln>
                <a:solidFill>
                  <a:srgbClr val="242E7C"/>
                </a:solidFill>
                <a:effectLst/>
                <a:uLnTx/>
                <a:uFillTx/>
                <a:latin typeface="Century Gothic"/>
                <a:sym typeface="Century Gothic"/>
              </a:rPr>
            </a:br>
            <a:endParaRPr kumimoji="0" sz="1700" b="1" i="0" u="none" strike="noStrike" kern="1200" cap="none" spc="0" normalizeH="0" baseline="0" noProof="0">
              <a:ln>
                <a:noFill/>
              </a:ln>
              <a:solidFill>
                <a:srgbClr val="242E7C"/>
              </a:solidFill>
              <a:effectLst/>
              <a:uLnTx/>
              <a:uFillTx/>
              <a:latin typeface="Century Gothic"/>
              <a:sym typeface="Century Gothic"/>
            </a:endParaRPr>
          </a:p>
          <a:p>
            <a:pPr marL="0" marR="0" lvl="0" indent="0" algn="ctr" defTabSz="1300480" rtl="0" eaLnBrk="1" fontAlgn="auto" latinLnBrk="0" hangingPunct="0">
              <a:lnSpc>
                <a:spcPct val="100000"/>
              </a:lnSpc>
              <a:spcBef>
                <a:spcPts val="0"/>
              </a:spcBef>
              <a:spcAft>
                <a:spcPts val="0"/>
              </a:spcAft>
              <a:buClrTx/>
              <a:buSzTx/>
              <a:buFontTx/>
              <a:buNone/>
              <a:tabLst/>
              <a:defRPr sz="1700">
                <a:solidFill>
                  <a:srgbClr val="242E7C"/>
                </a:solidFill>
                <a:latin typeface="Century Gothic"/>
                <a:ea typeface="Century Gothic"/>
                <a:cs typeface="Century Gothic"/>
                <a:sym typeface="Century Gothic"/>
              </a:defRPr>
            </a:pPr>
            <a:r>
              <a:rPr kumimoji="0" sz="1700" b="1" i="0" u="none" strike="noStrike" kern="1200" cap="none" spc="0" normalizeH="0" baseline="0" noProof="0">
                <a:ln>
                  <a:noFill/>
                </a:ln>
                <a:solidFill>
                  <a:srgbClr val="242E7C"/>
                </a:solidFill>
                <a:effectLst/>
                <a:uLnTx/>
                <a:uFillTx/>
                <a:latin typeface="Century Gothic"/>
                <a:sym typeface="Century Gothic"/>
              </a:rPr>
              <a:t>OCCUPATION</a:t>
            </a:r>
            <a:br>
              <a:rPr kumimoji="0" sz="1700" b="1" i="0" u="none" strike="noStrike" kern="1200" cap="none" spc="0" normalizeH="0" baseline="0" noProof="0">
                <a:ln>
                  <a:noFill/>
                </a:ln>
                <a:solidFill>
                  <a:srgbClr val="242E7C"/>
                </a:solidFill>
                <a:effectLst/>
                <a:uLnTx/>
                <a:uFillTx/>
                <a:latin typeface="Century Gothic"/>
                <a:sym typeface="Century Gothic"/>
              </a:rPr>
            </a:br>
            <a:br>
              <a:rPr kumimoji="0" sz="1700" b="1" i="0" u="none" strike="noStrike" kern="1200" cap="none" spc="0" normalizeH="0" baseline="0" noProof="0">
                <a:ln>
                  <a:noFill/>
                </a:ln>
                <a:solidFill>
                  <a:srgbClr val="242E7C"/>
                </a:solidFill>
                <a:effectLst/>
                <a:uLnTx/>
                <a:uFillTx/>
                <a:latin typeface="Century Gothic"/>
                <a:sym typeface="Century Gothic"/>
              </a:rPr>
            </a:br>
            <a:endParaRPr kumimoji="0" sz="1700" b="1" i="0" u="none" strike="noStrike" kern="1200" cap="none" spc="0" normalizeH="0" baseline="0" noProof="0">
              <a:ln>
                <a:noFill/>
              </a:ln>
              <a:solidFill>
                <a:srgbClr val="242E7C"/>
              </a:solidFill>
              <a:effectLst/>
              <a:uLnTx/>
              <a:uFillTx/>
              <a:latin typeface="Century Gothic"/>
              <a:sym typeface="Century Gothic"/>
            </a:endParaRPr>
          </a:p>
          <a:p>
            <a:pPr marL="0" marR="0" lvl="0" indent="0" algn="ctr" defTabSz="1300480" rtl="0" eaLnBrk="1" fontAlgn="auto" latinLnBrk="0" hangingPunct="0">
              <a:lnSpc>
                <a:spcPct val="100000"/>
              </a:lnSpc>
              <a:spcBef>
                <a:spcPts val="0"/>
              </a:spcBef>
              <a:spcAft>
                <a:spcPts val="0"/>
              </a:spcAft>
              <a:buClrTx/>
              <a:buSzTx/>
              <a:buFontTx/>
              <a:buNone/>
              <a:tabLst/>
              <a:defRPr sz="1700">
                <a:solidFill>
                  <a:srgbClr val="242E7C"/>
                </a:solidFill>
                <a:latin typeface="Century Gothic"/>
                <a:ea typeface="Century Gothic"/>
                <a:cs typeface="Century Gothic"/>
                <a:sym typeface="Century Gothic"/>
              </a:defRPr>
            </a:pPr>
            <a:r>
              <a:rPr kumimoji="0" sz="1700" b="1" i="0" u="none" strike="noStrike" kern="1200" cap="none" spc="0" normalizeH="0" baseline="0" noProof="0">
                <a:ln>
                  <a:noFill/>
                </a:ln>
                <a:solidFill>
                  <a:srgbClr val="242E7C"/>
                </a:solidFill>
                <a:effectLst/>
                <a:uLnTx/>
                <a:uFillTx/>
                <a:latin typeface="Century Gothic"/>
                <a:sym typeface="Century Gothic"/>
              </a:rPr>
              <a:t>INCOME</a:t>
            </a:r>
          </a:p>
        </p:txBody>
      </p:sp>
      <p:sp>
        <p:nvSpPr>
          <p:cNvPr id="25" name="Rectangle">
            <a:extLst>
              <a:ext uri="{FF2B5EF4-FFF2-40B4-BE49-F238E27FC236}">
                <a16:creationId xmlns:a16="http://schemas.microsoft.com/office/drawing/2014/main" id="{1E91C330-D3E1-F3A3-930C-CB8117D73A6C}"/>
              </a:ext>
            </a:extLst>
          </p:cNvPr>
          <p:cNvSpPr/>
          <p:nvPr/>
        </p:nvSpPr>
        <p:spPr>
          <a:xfrm>
            <a:off x="10329093" y="1746130"/>
            <a:ext cx="1780978" cy="1508490"/>
          </a:xfrm>
          <a:prstGeom prst="rect">
            <a:avLst/>
          </a:prstGeom>
          <a:solidFill>
            <a:srgbClr val="FFFFFF"/>
          </a:solidFill>
          <a:ln w="63500">
            <a:solidFill>
              <a:srgbClr val="532075"/>
            </a:solidFill>
            <a:miter lim="400000"/>
          </a:ln>
        </p:spPr>
        <p:txBody>
          <a:bodyPr lIns="48766" tIns="48766" rIns="48766" bIns="48766"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latin typeface="+mj-lt"/>
                <a:ea typeface="+mj-ea"/>
                <a:cs typeface="+mj-cs"/>
                <a:sym typeface="Calibri"/>
              </a:defRPr>
            </a:pPr>
            <a:endParaRPr kumimoji="0" sz="24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26" name="STRUCTURAL DRIVERS…">
            <a:extLst>
              <a:ext uri="{FF2B5EF4-FFF2-40B4-BE49-F238E27FC236}">
                <a16:creationId xmlns:a16="http://schemas.microsoft.com/office/drawing/2014/main" id="{4BD288A0-2351-68BC-F474-891C4ADA0AB3}"/>
              </a:ext>
            </a:extLst>
          </p:cNvPr>
          <p:cNvSpPr txBox="1"/>
          <p:nvPr/>
        </p:nvSpPr>
        <p:spPr>
          <a:xfrm>
            <a:off x="10369342" y="1853965"/>
            <a:ext cx="1700481" cy="1215133"/>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lIns="48766" tIns="48766" rIns="48766" bIns="4876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ctr" defTabSz="1300480" rtl="0" eaLnBrk="1" fontAlgn="auto" latinLnBrk="0" hangingPunct="0">
              <a:lnSpc>
                <a:spcPct val="100000"/>
              </a:lnSpc>
              <a:spcBef>
                <a:spcPts val="0"/>
              </a:spcBef>
              <a:spcAft>
                <a:spcPts val="0"/>
              </a:spcAft>
              <a:buClrTx/>
              <a:buSzTx/>
              <a:buFontTx/>
              <a:buNone/>
              <a:tabLst/>
              <a:defRPr sz="1800" b="1">
                <a:solidFill>
                  <a:srgbClr val="532075"/>
                </a:solidFill>
                <a:latin typeface="Century Gothic"/>
                <a:ea typeface="Century Gothic"/>
                <a:cs typeface="Century Gothic"/>
                <a:sym typeface="Century Gothic"/>
              </a:defRPr>
            </a:pPr>
            <a:r>
              <a:rPr kumimoji="0" sz="1800" b="1" i="0" u="none" strike="noStrike" kern="1200" cap="none" spc="0" normalizeH="0" baseline="0" noProof="0">
                <a:ln>
                  <a:noFill/>
                </a:ln>
                <a:solidFill>
                  <a:srgbClr val="532075"/>
                </a:solidFill>
                <a:effectLst/>
                <a:uLnTx/>
                <a:uFillTx/>
                <a:latin typeface="Century Gothic"/>
                <a:sym typeface="Century Gothic"/>
              </a:rPr>
              <a:t>IMPACT ON</a:t>
            </a:r>
            <a:br>
              <a:rPr kumimoji="0" sz="1800" b="1" i="0" u="none" strike="noStrike" kern="1200" cap="none" spc="0" normalizeH="0" baseline="0" noProof="0">
                <a:ln>
                  <a:noFill/>
                </a:ln>
                <a:solidFill>
                  <a:srgbClr val="532075"/>
                </a:solidFill>
                <a:effectLst/>
                <a:uLnTx/>
                <a:uFillTx/>
                <a:latin typeface="Century Gothic"/>
                <a:sym typeface="Century Gothic"/>
              </a:rPr>
            </a:br>
            <a:r>
              <a:rPr kumimoji="0" sz="1800" b="1" i="0" u="none" strike="noStrike" kern="1200" cap="none" spc="0" normalizeH="0" baseline="0" noProof="0">
                <a:ln>
                  <a:noFill/>
                </a:ln>
                <a:solidFill>
                  <a:srgbClr val="532075"/>
                </a:solidFill>
                <a:effectLst/>
                <a:uLnTx/>
                <a:uFillTx/>
                <a:latin typeface="Century Gothic"/>
                <a:sym typeface="Century Gothic"/>
              </a:rPr>
              <a:t>EQUITY IN</a:t>
            </a:r>
            <a:br>
              <a:rPr kumimoji="0" sz="1800" b="1" i="0" u="none" strike="noStrike" kern="1200" cap="none" spc="0" normalizeH="0" baseline="0" noProof="0">
                <a:ln>
                  <a:noFill/>
                </a:ln>
                <a:solidFill>
                  <a:srgbClr val="532075"/>
                </a:solidFill>
                <a:effectLst/>
                <a:uLnTx/>
                <a:uFillTx/>
                <a:latin typeface="Century Gothic"/>
                <a:sym typeface="Century Gothic"/>
              </a:rPr>
            </a:br>
            <a:r>
              <a:rPr kumimoji="0" sz="1800" b="1" i="0" u="none" strike="noStrike" kern="1200" cap="none" spc="0" normalizeH="0" baseline="0" noProof="0">
                <a:ln>
                  <a:noFill/>
                </a:ln>
                <a:solidFill>
                  <a:srgbClr val="532075"/>
                </a:solidFill>
                <a:effectLst/>
                <a:uLnTx/>
                <a:uFillTx/>
                <a:latin typeface="Century Gothic"/>
                <a:sym typeface="Century Gothic"/>
              </a:rPr>
              <a:t>HEALTH AND</a:t>
            </a:r>
            <a:br>
              <a:rPr kumimoji="0" sz="1800" b="1" i="0" u="none" strike="noStrike" kern="1200" cap="none" spc="0" normalizeH="0" baseline="0" noProof="0">
                <a:ln>
                  <a:noFill/>
                </a:ln>
                <a:solidFill>
                  <a:srgbClr val="532075"/>
                </a:solidFill>
                <a:effectLst/>
                <a:uLnTx/>
                <a:uFillTx/>
                <a:latin typeface="Century Gothic"/>
                <a:sym typeface="Century Gothic"/>
              </a:rPr>
            </a:br>
            <a:r>
              <a:rPr kumimoji="0" sz="1800" b="1" i="0" u="none" strike="noStrike" kern="1200" cap="none" spc="0" normalizeH="0" baseline="0" noProof="0">
                <a:ln>
                  <a:noFill/>
                </a:ln>
                <a:solidFill>
                  <a:srgbClr val="532075"/>
                </a:solidFill>
                <a:effectLst/>
                <a:uLnTx/>
                <a:uFillTx/>
                <a:latin typeface="Century Gothic"/>
                <a:sym typeface="Century Gothic"/>
              </a:rPr>
              <a:t>WELL-BEING</a:t>
            </a:r>
          </a:p>
        </p:txBody>
      </p:sp>
      <p:grpSp>
        <p:nvGrpSpPr>
          <p:cNvPr id="27" name="Group">
            <a:extLst>
              <a:ext uri="{FF2B5EF4-FFF2-40B4-BE49-F238E27FC236}">
                <a16:creationId xmlns:a16="http://schemas.microsoft.com/office/drawing/2014/main" id="{5BCA9929-BB56-533A-1FD2-364EB69F1B63}"/>
              </a:ext>
            </a:extLst>
          </p:cNvPr>
          <p:cNvGrpSpPr/>
          <p:nvPr/>
        </p:nvGrpSpPr>
        <p:grpSpPr>
          <a:xfrm>
            <a:off x="5146672" y="3823158"/>
            <a:ext cx="3915968" cy="592603"/>
            <a:chOff x="0" y="0"/>
            <a:chExt cx="3915966" cy="592601"/>
          </a:xfrm>
        </p:grpSpPr>
        <p:sp>
          <p:nvSpPr>
            <p:cNvPr id="41" name="Rectangle">
              <a:extLst>
                <a:ext uri="{FF2B5EF4-FFF2-40B4-BE49-F238E27FC236}">
                  <a16:creationId xmlns:a16="http://schemas.microsoft.com/office/drawing/2014/main" id="{BB0DA43F-F690-A0D0-95C1-86B49E7518FD}"/>
                </a:ext>
              </a:extLst>
            </p:cNvPr>
            <p:cNvSpPr/>
            <p:nvPr/>
          </p:nvSpPr>
          <p:spPr>
            <a:xfrm>
              <a:off x="0" y="0"/>
              <a:ext cx="3915966" cy="592601"/>
            </a:xfrm>
            <a:prstGeom prst="rect">
              <a:avLst/>
            </a:prstGeom>
            <a:solidFill>
              <a:srgbClr val="FFFFFF"/>
            </a:solidFill>
            <a:ln w="63500" cap="flat">
              <a:solidFill>
                <a:srgbClr val="006CA6"/>
              </a:solidFill>
              <a:prstDash val="solid"/>
              <a:miter lim="400000"/>
            </a:ln>
            <a:effectLst/>
          </p:spPr>
          <p:txBody>
            <a:bodyPr wrap="square" lIns="48766" tIns="48766" rIns="48766" bIns="48766"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latin typeface="+mj-lt"/>
                  <a:ea typeface="+mj-ea"/>
                  <a:cs typeface="+mj-cs"/>
                  <a:sym typeface="Calibri"/>
                </a:defRPr>
              </a:pPr>
              <a:endParaRPr kumimoji="0" sz="24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42" name="STRUCTURAL DRIVERS…">
              <a:extLst>
                <a:ext uri="{FF2B5EF4-FFF2-40B4-BE49-F238E27FC236}">
                  <a16:creationId xmlns:a16="http://schemas.microsoft.com/office/drawing/2014/main" id="{A8CAE322-87FA-868D-2694-BC4D4AB39B70}"/>
                </a:ext>
              </a:extLst>
            </p:cNvPr>
            <p:cNvSpPr/>
            <p:nvPr/>
          </p:nvSpPr>
          <p:spPr>
            <a:xfrm>
              <a:off x="43656" y="95133"/>
              <a:ext cx="3758853" cy="4062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srgbClr val="000000"/>
                  </a:solidFill>
                  <a:effectLst/>
                  <a:uLnTx/>
                  <a:uFillTx/>
                  <a:latin typeface="Calibri" panose="020F0502020204030204"/>
                  <a:ea typeface="+mn-ea"/>
                  <a:cs typeface="+mn-cs"/>
                  <a:sym typeface="Helvetica"/>
                </a:rPr>
                <a:t>Social cohesion &amp; Social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sym typeface="Helvetica"/>
                </a:rPr>
                <a:t>c</a:t>
              </a:r>
              <a:r>
                <a:rPr kumimoji="0" sz="2000" b="0" i="0" u="none" strike="noStrike" kern="1200" cap="none" spc="0" normalizeH="0" baseline="0" noProof="0" dirty="0">
                  <a:ln>
                    <a:noFill/>
                  </a:ln>
                  <a:solidFill>
                    <a:srgbClr val="000000"/>
                  </a:solidFill>
                  <a:effectLst/>
                  <a:uLnTx/>
                  <a:uFillTx/>
                  <a:latin typeface="Calibri" panose="020F0502020204030204"/>
                  <a:ea typeface="+mn-ea"/>
                  <a:cs typeface="+mn-cs"/>
                  <a:sym typeface="Helvetica"/>
                </a:rPr>
                <a:t>apital</a:t>
              </a:r>
            </a:p>
          </p:txBody>
        </p:sp>
      </p:grpSp>
      <p:grpSp>
        <p:nvGrpSpPr>
          <p:cNvPr id="28" name="Group">
            <a:extLst>
              <a:ext uri="{FF2B5EF4-FFF2-40B4-BE49-F238E27FC236}">
                <a16:creationId xmlns:a16="http://schemas.microsoft.com/office/drawing/2014/main" id="{092BF539-EA62-BD41-5030-BC00D7315D43}"/>
              </a:ext>
            </a:extLst>
          </p:cNvPr>
          <p:cNvGrpSpPr/>
          <p:nvPr/>
        </p:nvGrpSpPr>
        <p:grpSpPr>
          <a:xfrm>
            <a:off x="8245648" y="4999062"/>
            <a:ext cx="2087069" cy="592603"/>
            <a:chOff x="0" y="0"/>
            <a:chExt cx="2087067" cy="592601"/>
          </a:xfrm>
        </p:grpSpPr>
        <p:sp>
          <p:nvSpPr>
            <p:cNvPr id="39" name="Rectangle">
              <a:extLst>
                <a:ext uri="{FF2B5EF4-FFF2-40B4-BE49-F238E27FC236}">
                  <a16:creationId xmlns:a16="http://schemas.microsoft.com/office/drawing/2014/main" id="{450FA8DD-64A4-B53D-F468-58F00E969652}"/>
                </a:ext>
              </a:extLst>
            </p:cNvPr>
            <p:cNvSpPr/>
            <p:nvPr/>
          </p:nvSpPr>
          <p:spPr>
            <a:xfrm>
              <a:off x="0" y="0"/>
              <a:ext cx="2087067" cy="592601"/>
            </a:xfrm>
            <a:prstGeom prst="rect">
              <a:avLst/>
            </a:prstGeom>
            <a:solidFill>
              <a:srgbClr val="FFFFFF"/>
            </a:solidFill>
            <a:ln w="63500" cap="flat">
              <a:solidFill>
                <a:srgbClr val="006CA6"/>
              </a:solidFill>
              <a:prstDash val="solid"/>
              <a:miter lim="400000"/>
            </a:ln>
            <a:effectLst/>
          </p:spPr>
          <p:txBody>
            <a:bodyPr wrap="square" lIns="48766" tIns="48766" rIns="48766" bIns="48766"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latin typeface="+mj-lt"/>
                  <a:ea typeface="+mj-ea"/>
                  <a:cs typeface="+mj-cs"/>
                  <a:sym typeface="Calibri"/>
                </a:defRPr>
              </a:pPr>
              <a:endParaRPr kumimoji="0" sz="2400" b="0" i="0" u="none" strike="noStrike" kern="120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40" name="STRUCTURAL DRIVERS…">
              <a:extLst>
                <a:ext uri="{FF2B5EF4-FFF2-40B4-BE49-F238E27FC236}">
                  <a16:creationId xmlns:a16="http://schemas.microsoft.com/office/drawing/2014/main" id="{5A559CAE-2FBD-87F0-F76E-A735912DD2A4}"/>
                </a:ext>
              </a:extLst>
            </p:cNvPr>
            <p:cNvSpPr txBox="1"/>
            <p:nvPr/>
          </p:nvSpPr>
          <p:spPr>
            <a:xfrm>
              <a:off x="83688" y="57907"/>
              <a:ext cx="1999755" cy="406260"/>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8766" tIns="48766" rIns="48766" bIns="48766"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srgbClr val="000000"/>
                  </a:solidFill>
                  <a:effectLst/>
                  <a:uLnTx/>
                  <a:uFillTx/>
                  <a:latin typeface="Calibri" panose="020F0502020204030204"/>
                  <a:ea typeface="+mn-ea"/>
                  <a:cs typeface="+mn-cs"/>
                  <a:sym typeface="Helvetica"/>
                </a:rPr>
                <a:t>HEALTH SYSTEM</a:t>
              </a:r>
            </a:p>
          </p:txBody>
        </p:sp>
      </p:grpSp>
      <p:pic>
        <p:nvPicPr>
          <p:cNvPr id="29" name="HIAP_PPT_Arrow-Red.png">
            <a:extLst>
              <a:ext uri="{FF2B5EF4-FFF2-40B4-BE49-F238E27FC236}">
                <a16:creationId xmlns:a16="http://schemas.microsoft.com/office/drawing/2014/main" id="{F194286D-81F3-5F49-8A36-30A741A42E9A}"/>
              </a:ext>
            </a:extLst>
          </p:cNvPr>
          <p:cNvPicPr>
            <a:picLocks noChangeAspect="1"/>
          </p:cNvPicPr>
          <p:nvPr/>
        </p:nvPicPr>
        <p:blipFill>
          <a:blip r:embed="rId7"/>
          <a:srcRect l="32954"/>
          <a:stretch>
            <a:fillRect/>
          </a:stretch>
        </p:blipFill>
        <p:spPr>
          <a:xfrm flipH="1">
            <a:off x="2520847" y="2140471"/>
            <a:ext cx="488709" cy="546688"/>
          </a:xfrm>
          <a:prstGeom prst="rect">
            <a:avLst/>
          </a:prstGeom>
          <a:ln w="12700">
            <a:miter lim="400000"/>
          </a:ln>
        </p:spPr>
      </p:pic>
      <p:pic>
        <p:nvPicPr>
          <p:cNvPr id="30" name="HIAP_PPT_Arrow-Red.png">
            <a:extLst>
              <a:ext uri="{FF2B5EF4-FFF2-40B4-BE49-F238E27FC236}">
                <a16:creationId xmlns:a16="http://schemas.microsoft.com/office/drawing/2014/main" id="{62BAF397-00E9-B6DF-EEE7-2E45C91EC33F}"/>
              </a:ext>
            </a:extLst>
          </p:cNvPr>
          <p:cNvPicPr>
            <a:picLocks noChangeAspect="1"/>
          </p:cNvPicPr>
          <p:nvPr/>
        </p:nvPicPr>
        <p:blipFill>
          <a:blip r:embed="rId7"/>
          <a:srcRect l="32954"/>
          <a:stretch>
            <a:fillRect/>
          </a:stretch>
        </p:blipFill>
        <p:spPr>
          <a:xfrm flipH="1">
            <a:off x="2520847" y="4375671"/>
            <a:ext cx="488709" cy="546688"/>
          </a:xfrm>
          <a:prstGeom prst="rect">
            <a:avLst/>
          </a:prstGeom>
          <a:ln w="12700">
            <a:miter lim="400000"/>
          </a:ln>
        </p:spPr>
      </p:pic>
      <p:pic>
        <p:nvPicPr>
          <p:cNvPr id="31" name="HIAP_PPT_Arrow-Red.png">
            <a:extLst>
              <a:ext uri="{FF2B5EF4-FFF2-40B4-BE49-F238E27FC236}">
                <a16:creationId xmlns:a16="http://schemas.microsoft.com/office/drawing/2014/main" id="{3258E67D-D86D-4842-2F44-8A9AF071983B}"/>
              </a:ext>
            </a:extLst>
          </p:cNvPr>
          <p:cNvPicPr>
            <a:picLocks noChangeAspect="1"/>
          </p:cNvPicPr>
          <p:nvPr/>
        </p:nvPicPr>
        <p:blipFill>
          <a:blip r:embed="rId7"/>
          <a:srcRect l="32954"/>
          <a:stretch>
            <a:fillRect/>
          </a:stretch>
        </p:blipFill>
        <p:spPr>
          <a:xfrm>
            <a:off x="5695847" y="2737371"/>
            <a:ext cx="488709" cy="546688"/>
          </a:xfrm>
          <a:prstGeom prst="rect">
            <a:avLst/>
          </a:prstGeom>
          <a:ln w="12700">
            <a:miter lim="400000"/>
          </a:ln>
        </p:spPr>
      </p:pic>
      <p:pic>
        <p:nvPicPr>
          <p:cNvPr id="32" name="HIAP_PPT_Arrow-Red.png">
            <a:extLst>
              <a:ext uri="{FF2B5EF4-FFF2-40B4-BE49-F238E27FC236}">
                <a16:creationId xmlns:a16="http://schemas.microsoft.com/office/drawing/2014/main" id="{DAB12149-11B6-D5E2-CC24-BB09AC717360}"/>
              </a:ext>
            </a:extLst>
          </p:cNvPr>
          <p:cNvPicPr>
            <a:picLocks noChangeAspect="1"/>
          </p:cNvPicPr>
          <p:nvPr/>
        </p:nvPicPr>
        <p:blipFill>
          <a:blip r:embed="rId7"/>
          <a:srcRect l="32954"/>
          <a:stretch>
            <a:fillRect/>
          </a:stretch>
        </p:blipFill>
        <p:spPr>
          <a:xfrm>
            <a:off x="5695847" y="1899171"/>
            <a:ext cx="488709" cy="546688"/>
          </a:xfrm>
          <a:prstGeom prst="rect">
            <a:avLst/>
          </a:prstGeom>
          <a:ln w="12700">
            <a:miter lim="400000"/>
          </a:ln>
        </p:spPr>
      </p:pic>
      <p:pic>
        <p:nvPicPr>
          <p:cNvPr id="33" name="HIAP_PPT_Arrow-Red.png">
            <a:extLst>
              <a:ext uri="{FF2B5EF4-FFF2-40B4-BE49-F238E27FC236}">
                <a16:creationId xmlns:a16="http://schemas.microsoft.com/office/drawing/2014/main" id="{46DCF3BE-2779-3D8A-4EC7-D8A7CFD6AD97}"/>
              </a:ext>
            </a:extLst>
          </p:cNvPr>
          <p:cNvPicPr>
            <a:picLocks noChangeAspect="1"/>
          </p:cNvPicPr>
          <p:nvPr/>
        </p:nvPicPr>
        <p:blipFill>
          <a:blip r:embed="rId7"/>
          <a:srcRect l="32954"/>
          <a:stretch>
            <a:fillRect/>
          </a:stretch>
        </p:blipFill>
        <p:spPr>
          <a:xfrm>
            <a:off x="5695847" y="1048271"/>
            <a:ext cx="488709" cy="546688"/>
          </a:xfrm>
          <a:prstGeom prst="rect">
            <a:avLst/>
          </a:prstGeom>
          <a:ln w="12700">
            <a:miter lim="400000"/>
          </a:ln>
        </p:spPr>
      </p:pic>
      <p:pic>
        <p:nvPicPr>
          <p:cNvPr id="34" name="HIAP_PPT_Arrow-Blue-2.png">
            <a:extLst>
              <a:ext uri="{FF2B5EF4-FFF2-40B4-BE49-F238E27FC236}">
                <a16:creationId xmlns:a16="http://schemas.microsoft.com/office/drawing/2014/main" id="{BBF7E7EC-1C05-C953-A99D-A6E6654FC165}"/>
              </a:ext>
            </a:extLst>
          </p:cNvPr>
          <p:cNvPicPr>
            <a:picLocks noChangeAspect="1"/>
          </p:cNvPicPr>
          <p:nvPr/>
        </p:nvPicPr>
        <p:blipFill>
          <a:blip r:embed="rId8"/>
          <a:stretch>
            <a:fillRect/>
          </a:stretch>
        </p:blipFill>
        <p:spPr>
          <a:xfrm>
            <a:off x="7174573" y="4708581"/>
            <a:ext cx="1012614" cy="810092"/>
          </a:xfrm>
          <a:prstGeom prst="rect">
            <a:avLst/>
          </a:prstGeom>
          <a:ln w="12700">
            <a:miter lim="400000"/>
          </a:ln>
        </p:spPr>
      </p:pic>
      <p:pic>
        <p:nvPicPr>
          <p:cNvPr id="35" name="HIAP_PPT_Arrow-Blue-4.png">
            <a:extLst>
              <a:ext uri="{FF2B5EF4-FFF2-40B4-BE49-F238E27FC236}">
                <a16:creationId xmlns:a16="http://schemas.microsoft.com/office/drawing/2014/main" id="{B40EB110-9065-1F9E-C3A5-426CC977C5C9}"/>
              </a:ext>
            </a:extLst>
          </p:cNvPr>
          <p:cNvPicPr>
            <a:picLocks noChangeAspect="1"/>
          </p:cNvPicPr>
          <p:nvPr/>
        </p:nvPicPr>
        <p:blipFill>
          <a:blip r:embed="rId9"/>
          <a:stretch>
            <a:fillRect/>
          </a:stretch>
        </p:blipFill>
        <p:spPr>
          <a:xfrm>
            <a:off x="8953201" y="1418089"/>
            <a:ext cx="728917" cy="3631463"/>
          </a:xfrm>
          <a:prstGeom prst="rect">
            <a:avLst/>
          </a:prstGeom>
          <a:ln w="12700">
            <a:miter lim="400000"/>
          </a:ln>
        </p:spPr>
      </p:pic>
      <p:pic>
        <p:nvPicPr>
          <p:cNvPr id="36" name="HIAP_PPT_Arrow-Purp-3.png">
            <a:extLst>
              <a:ext uri="{FF2B5EF4-FFF2-40B4-BE49-F238E27FC236}">
                <a16:creationId xmlns:a16="http://schemas.microsoft.com/office/drawing/2014/main" id="{297EAB53-E239-0B21-96C1-0800CA72219F}"/>
              </a:ext>
            </a:extLst>
          </p:cNvPr>
          <p:cNvPicPr>
            <a:picLocks noChangeAspect="1"/>
          </p:cNvPicPr>
          <p:nvPr/>
        </p:nvPicPr>
        <p:blipFill>
          <a:blip r:embed="rId10"/>
          <a:stretch>
            <a:fillRect/>
          </a:stretch>
        </p:blipFill>
        <p:spPr>
          <a:xfrm>
            <a:off x="3519927" y="3021952"/>
            <a:ext cx="1632511" cy="592602"/>
          </a:xfrm>
          <a:prstGeom prst="rect">
            <a:avLst/>
          </a:prstGeom>
          <a:ln w="12700">
            <a:miter lim="400000"/>
          </a:ln>
        </p:spPr>
      </p:pic>
      <p:pic>
        <p:nvPicPr>
          <p:cNvPr id="37" name="HIAP_PPT_Arrow-Purp-4.png">
            <a:extLst>
              <a:ext uri="{FF2B5EF4-FFF2-40B4-BE49-F238E27FC236}">
                <a16:creationId xmlns:a16="http://schemas.microsoft.com/office/drawing/2014/main" id="{52FD41B4-1258-7E98-CED9-C3A001A5B8E5}"/>
              </a:ext>
            </a:extLst>
          </p:cNvPr>
          <p:cNvPicPr>
            <a:picLocks noChangeAspect="1"/>
          </p:cNvPicPr>
          <p:nvPr/>
        </p:nvPicPr>
        <p:blipFill>
          <a:blip r:embed="rId11"/>
          <a:stretch>
            <a:fillRect/>
          </a:stretch>
        </p:blipFill>
        <p:spPr>
          <a:xfrm>
            <a:off x="4055768" y="3884599"/>
            <a:ext cx="560827" cy="596720"/>
          </a:xfrm>
          <a:prstGeom prst="rect">
            <a:avLst/>
          </a:prstGeom>
          <a:ln w="12700">
            <a:miter lim="400000"/>
          </a:ln>
        </p:spPr>
      </p:pic>
      <p:pic>
        <p:nvPicPr>
          <p:cNvPr id="38" name="HIAP_PPT_Arrow-Purp-4.png">
            <a:extLst>
              <a:ext uri="{FF2B5EF4-FFF2-40B4-BE49-F238E27FC236}">
                <a16:creationId xmlns:a16="http://schemas.microsoft.com/office/drawing/2014/main" id="{84F64F3D-8C99-AA06-838C-F56A858ED113}"/>
              </a:ext>
            </a:extLst>
          </p:cNvPr>
          <p:cNvPicPr>
            <a:picLocks noChangeAspect="1"/>
          </p:cNvPicPr>
          <p:nvPr/>
        </p:nvPicPr>
        <p:blipFill>
          <a:blip r:embed="rId11"/>
          <a:stretch>
            <a:fillRect/>
          </a:stretch>
        </p:blipFill>
        <p:spPr>
          <a:xfrm>
            <a:off x="4055768" y="4684699"/>
            <a:ext cx="560827" cy="596720"/>
          </a:xfrm>
          <a:prstGeom prst="rect">
            <a:avLst/>
          </a:prstGeom>
          <a:ln w="12700">
            <a:miter lim="400000"/>
          </a:ln>
        </p:spPr>
      </p:pic>
    </p:spTree>
    <p:extLst>
      <p:ext uri="{BB962C8B-B14F-4D97-AF65-F5344CB8AC3E}">
        <p14:creationId xmlns:p14="http://schemas.microsoft.com/office/powerpoint/2010/main" val="179416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8132-7F41-1C8B-41BC-9B4BB72331BB}"/>
              </a:ext>
            </a:extLst>
          </p:cNvPr>
          <p:cNvSpPr>
            <a:spLocks noGrp="1"/>
          </p:cNvSpPr>
          <p:nvPr>
            <p:ph type="title"/>
          </p:nvPr>
        </p:nvSpPr>
        <p:spPr/>
        <p:txBody>
          <a:bodyPr>
            <a:normAutofit/>
          </a:bodyPr>
          <a:lstStyle/>
          <a:p>
            <a:r>
              <a:rPr lang="en-US" sz="3200" dirty="0">
                <a:solidFill>
                  <a:schemeClr val="tx2"/>
                </a:solidFill>
                <a:latin typeface="Arial" panose="020B0604020202020204" pitchFamily="34" charset="0"/>
                <a:cs typeface="Arial" panose="020B0604020202020204" pitchFamily="34" charset="0"/>
              </a:rPr>
              <a:t>What does good health look like?</a:t>
            </a:r>
          </a:p>
        </p:txBody>
      </p:sp>
      <p:sp>
        <p:nvSpPr>
          <p:cNvPr id="3" name="Content Placeholder 2">
            <a:extLst>
              <a:ext uri="{FF2B5EF4-FFF2-40B4-BE49-F238E27FC236}">
                <a16:creationId xmlns:a16="http://schemas.microsoft.com/office/drawing/2014/main" id="{286F83EA-3A0A-9111-8368-C6EF76AE3CF0}"/>
              </a:ext>
            </a:extLst>
          </p:cNvPr>
          <p:cNvSpPr>
            <a:spLocks noGrp="1"/>
          </p:cNvSpPr>
          <p:nvPr>
            <p:ph idx="1"/>
          </p:nvPr>
        </p:nvSpPr>
        <p:spPr>
          <a:xfrm>
            <a:off x="838200" y="1371600"/>
            <a:ext cx="10515600" cy="5121275"/>
          </a:xfrm>
        </p:spPr>
        <p:txBody>
          <a:bodyPr>
            <a:normAutofit fontScale="92500" lnSpcReduction="10000"/>
          </a:bodyPr>
          <a:lstStyle/>
          <a:p>
            <a:r>
              <a:rPr lang="en-US" sz="2900" dirty="0">
                <a:latin typeface="Arial" panose="020B0604020202020204" pitchFamily="34" charset="0"/>
                <a:cs typeface="Arial" panose="020B0604020202020204" pitchFamily="34" charset="0"/>
              </a:rPr>
              <a:t>Eat well</a:t>
            </a:r>
          </a:p>
          <a:p>
            <a:r>
              <a:rPr lang="en-US" sz="2900" dirty="0">
                <a:latin typeface="Arial" panose="020B0604020202020204" pitchFamily="34" charset="0"/>
                <a:cs typeface="Arial" panose="020B0604020202020204" pitchFamily="34" charset="0"/>
              </a:rPr>
              <a:t>Staying active</a:t>
            </a:r>
          </a:p>
          <a:p>
            <a:r>
              <a:rPr lang="en-US" sz="2900" dirty="0">
                <a:latin typeface="Arial" panose="020B0604020202020204" pitchFamily="34" charset="0"/>
                <a:cs typeface="Arial" panose="020B0604020202020204" pitchFamily="34" charset="0"/>
              </a:rPr>
              <a:t>Enough sleep</a:t>
            </a:r>
          </a:p>
          <a:p>
            <a:r>
              <a:rPr lang="en-US" sz="2900" dirty="0">
                <a:latin typeface="Arial" panose="020B0604020202020204" pitchFamily="34" charset="0"/>
                <a:cs typeface="Arial" panose="020B0604020202020204" pitchFamily="34" charset="0"/>
              </a:rPr>
              <a:t>And….</a:t>
            </a:r>
            <a:endParaRPr lang="en-US" sz="2500" dirty="0">
              <a:latin typeface="Arial" panose="020B0604020202020204" pitchFamily="34" charset="0"/>
              <a:cs typeface="Arial" panose="020B0604020202020204" pitchFamily="34" charset="0"/>
            </a:endParaRPr>
          </a:p>
          <a:p>
            <a:pPr marL="800100" lvl="1" indent="-342900" fontAlgn="base"/>
            <a:r>
              <a:rPr lang="en-US" sz="2600" dirty="0">
                <a:latin typeface="Arial" panose="020B0604020202020204" pitchFamily="34" charset="0"/>
                <a:cs typeface="Arial" panose="020B0604020202020204" pitchFamily="34" charset="0"/>
              </a:rPr>
              <a:t>Available resources to meet daily needs </a:t>
            </a:r>
          </a:p>
          <a:p>
            <a:pPr marL="800100" lvl="1" indent="-342900" fontAlgn="base"/>
            <a:r>
              <a:rPr lang="en-US" sz="2600" dirty="0">
                <a:latin typeface="Arial" panose="020B0604020202020204" pitchFamily="34" charset="0"/>
                <a:cs typeface="Arial" panose="020B0604020202020204" pitchFamily="34" charset="0"/>
              </a:rPr>
              <a:t>Access to quality education and jobs and health care services</a:t>
            </a:r>
          </a:p>
          <a:p>
            <a:pPr marL="800100" lvl="1" indent="-342900" fontAlgn="base"/>
            <a:r>
              <a:rPr lang="en-US" sz="2600" dirty="0">
                <a:latin typeface="Arial" panose="020B0604020202020204" pitchFamily="34" charset="0"/>
                <a:cs typeface="Arial" panose="020B0604020202020204" pitchFamily="34" charset="0"/>
              </a:rPr>
              <a:t>Available community-based resources for recreational and leisure-time activities</a:t>
            </a:r>
          </a:p>
          <a:p>
            <a:pPr marL="800100" lvl="1" indent="-342900" fontAlgn="base"/>
            <a:r>
              <a:rPr lang="en-US" sz="2600" dirty="0">
                <a:latin typeface="Arial" panose="020B0604020202020204" pitchFamily="34" charset="0"/>
                <a:cs typeface="Arial" panose="020B0604020202020204" pitchFamily="34" charset="0"/>
              </a:rPr>
              <a:t>Reliable transportation </a:t>
            </a:r>
          </a:p>
          <a:p>
            <a:pPr marL="800100" lvl="1" indent="-342900" fontAlgn="base"/>
            <a:r>
              <a:rPr lang="en-US" sz="2600" dirty="0">
                <a:latin typeface="Arial" panose="020B0604020202020204" pitchFamily="34" charset="0"/>
                <a:cs typeface="Arial" panose="020B0604020202020204" pitchFamily="34" charset="0"/>
              </a:rPr>
              <a:t>Positive social norms and attitudes </a:t>
            </a:r>
          </a:p>
          <a:p>
            <a:pPr marL="800100" lvl="1" indent="-342900" fontAlgn="base"/>
            <a:r>
              <a:rPr lang="en-US" sz="2600" dirty="0">
                <a:latin typeface="Arial" panose="020B0604020202020204" pitchFamily="34" charset="0"/>
                <a:cs typeface="Arial" panose="020B0604020202020204" pitchFamily="34" charset="0"/>
              </a:rPr>
              <a:t>Public safety</a:t>
            </a:r>
          </a:p>
          <a:p>
            <a:pPr marL="800100" lvl="1" indent="-342900" fontAlgn="base"/>
            <a:r>
              <a:rPr lang="en-US" sz="2600" dirty="0">
                <a:latin typeface="Arial" panose="020B0604020202020204" pitchFamily="34" charset="0"/>
                <a:cs typeface="Arial" panose="020B0604020202020204" pitchFamily="34" charset="0"/>
              </a:rPr>
              <a:t>Language/Literacy</a:t>
            </a:r>
          </a:p>
          <a:p>
            <a:pPr marL="800100" lvl="1" indent="-342900" fontAlgn="base"/>
            <a:r>
              <a:rPr lang="en-US" sz="2600" dirty="0">
                <a:latin typeface="Arial" panose="020B0604020202020204" pitchFamily="34" charset="0"/>
                <a:cs typeface="Arial" panose="020B0604020202020204" pitchFamily="34" charset="0"/>
              </a:rPr>
              <a:t>Culture</a:t>
            </a:r>
          </a:p>
          <a:p>
            <a:endParaRPr lang="en-US" dirty="0"/>
          </a:p>
        </p:txBody>
      </p:sp>
    </p:spTree>
    <p:extLst>
      <p:ext uri="{BB962C8B-B14F-4D97-AF65-F5344CB8AC3E}">
        <p14:creationId xmlns:p14="http://schemas.microsoft.com/office/powerpoint/2010/main" val="4261125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A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AMS –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AMS –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30672</TotalTime>
  <Words>1610</Words>
  <Application>Microsoft Office PowerPoint</Application>
  <PresentationFormat>Widescreen</PresentationFormat>
  <Paragraphs>190</Paragraphs>
  <Slides>16</Slides>
  <Notes>16</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16</vt:i4>
      </vt:variant>
    </vt:vector>
  </HeadingPairs>
  <TitlesOfParts>
    <vt:vector size="31" baseType="lpstr">
      <vt:lpstr>Arial</vt:lpstr>
      <vt:lpstr>Arimo</vt:lpstr>
      <vt:lpstr>Calibri</vt:lpstr>
      <vt:lpstr>Calibri Light</vt:lpstr>
      <vt:lpstr>Century Gothic</vt:lpstr>
      <vt:lpstr>Lato</vt:lpstr>
      <vt:lpstr>Source Sans Pro</vt:lpstr>
      <vt:lpstr>UAMS</vt:lpstr>
      <vt:lpstr>UAMS – Gray</vt:lpstr>
      <vt:lpstr>UAMS – Red</vt:lpstr>
      <vt:lpstr>Custom Design</vt:lpstr>
      <vt:lpstr>1_Custom Design</vt:lpstr>
      <vt:lpstr>2_Custom Design</vt:lpstr>
      <vt:lpstr>3_Custom Design</vt:lpstr>
      <vt:lpstr>Office Theme</vt:lpstr>
      <vt:lpstr>Statewide Epidemiological Outcomes Workgroup   Quarterly Meeting 05/30/2023</vt:lpstr>
      <vt:lpstr>The Social Determinants of Health</vt:lpstr>
      <vt:lpstr>Defining Health</vt:lpstr>
      <vt:lpstr>What determines our health</vt:lpstr>
      <vt:lpstr>Social Conditions and Health</vt:lpstr>
      <vt:lpstr>What are the Social Determinants of Health?</vt:lpstr>
      <vt:lpstr>PowerPoint Presentation</vt:lpstr>
      <vt:lpstr>PowerPoint Presentation</vt:lpstr>
      <vt:lpstr>What does good health look like?</vt:lpstr>
      <vt:lpstr>Built Environment</vt:lpstr>
      <vt:lpstr>Economic Environment</vt:lpstr>
      <vt:lpstr>Community Context</vt:lpstr>
      <vt:lpstr>Community Composition</vt:lpstr>
      <vt:lpstr>Effects on Population</vt:lpstr>
      <vt:lpstr>Effects on Population (continued)</vt:lpstr>
      <vt:lpstr>What can you do?</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Photography</dc:title>
  <dc:creator>sam</dc:creator>
  <cp:lastModifiedBy>Mary Bollinger</cp:lastModifiedBy>
  <cp:revision>287</cp:revision>
  <cp:lastPrinted>2023-05-30T13:46:58Z</cp:lastPrinted>
  <dcterms:created xsi:type="dcterms:W3CDTF">2012-06-27T20:39:58Z</dcterms:created>
  <dcterms:modified xsi:type="dcterms:W3CDTF">2023-05-30T14:07:00Z</dcterms:modified>
</cp:coreProperties>
</file>