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0" r:id="rId3"/>
    <p:sldMasterId id="2147483650" r:id="rId4"/>
    <p:sldMasterId id="2147483660" r:id="rId5"/>
    <p:sldMasterId id="2147483669" r:id="rId6"/>
    <p:sldMasterId id="2147483676" r:id="rId7"/>
  </p:sldMasterIdLst>
  <p:notesMasterIdLst>
    <p:notesMasterId r:id="rId32"/>
  </p:notesMasterIdLst>
  <p:sldIdLst>
    <p:sldId id="258" r:id="rId8"/>
    <p:sldId id="319" r:id="rId9"/>
    <p:sldId id="378" r:id="rId10"/>
    <p:sldId id="379" r:id="rId11"/>
    <p:sldId id="399" r:id="rId12"/>
    <p:sldId id="401" r:id="rId13"/>
    <p:sldId id="370" r:id="rId14"/>
    <p:sldId id="37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4" r:id="rId27"/>
    <p:sldId id="395" r:id="rId28"/>
    <p:sldId id="396" r:id="rId29"/>
    <p:sldId id="397" r:id="rId30"/>
    <p:sldId id="398" r:id="rId31"/>
  </p:sldIdLst>
  <p:sldSz cx="12192000" cy="6858000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33"/>
    <a:srgbClr val="005C2A"/>
    <a:srgbClr val="80807C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32BE4-C33A-440B-88AC-09670E224A00}" v="31" dt="2023-09-20T00:50:23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6"/>
    <p:restoredTop sz="85328" autoAdjust="0"/>
  </p:normalViewPr>
  <p:slideViewPr>
    <p:cSldViewPr showGuides="1">
      <p:cViewPr>
        <p:scale>
          <a:sx n="54" d="100"/>
          <a:sy n="54" d="100"/>
        </p:scale>
        <p:origin x="75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Bollinger" userId="e00629ec2afcf274" providerId="LiveId" clId="{A9332BE4-C33A-440B-88AC-09670E224A00}"/>
    <pc:docChg chg="undo custSel addSld delSld modSld">
      <pc:chgData name="Mary Bollinger" userId="e00629ec2afcf274" providerId="LiveId" clId="{A9332BE4-C33A-440B-88AC-09670E224A00}" dt="2023-09-20T13:50:52.536" v="1709" actId="1076"/>
      <pc:docMkLst>
        <pc:docMk/>
      </pc:docMkLst>
      <pc:sldChg chg="add del">
        <pc:chgData name="Mary Bollinger" userId="e00629ec2afcf274" providerId="LiveId" clId="{A9332BE4-C33A-440B-88AC-09670E224A00}" dt="2023-09-19T23:58:04.313" v="797" actId="47"/>
        <pc:sldMkLst>
          <pc:docMk/>
          <pc:sldMk cId="520866645" sldId="260"/>
        </pc:sldMkLst>
      </pc:sldChg>
      <pc:sldChg chg="del">
        <pc:chgData name="Mary Bollinger" userId="e00629ec2afcf274" providerId="LiveId" clId="{A9332BE4-C33A-440B-88AC-09670E224A00}" dt="2023-09-19T23:53:47.321" v="646" actId="47"/>
        <pc:sldMkLst>
          <pc:docMk/>
          <pc:sldMk cId="931040579" sldId="368"/>
        </pc:sldMkLst>
      </pc:sldChg>
      <pc:sldChg chg="del">
        <pc:chgData name="Mary Bollinger" userId="e00629ec2afcf274" providerId="LiveId" clId="{A9332BE4-C33A-440B-88AC-09670E224A00}" dt="2023-09-20T00:45:42.691" v="1645" actId="47"/>
        <pc:sldMkLst>
          <pc:docMk/>
          <pc:sldMk cId="146413055" sldId="369"/>
        </pc:sldMkLst>
      </pc:sldChg>
      <pc:sldChg chg="modSp mod">
        <pc:chgData name="Mary Bollinger" userId="e00629ec2afcf274" providerId="LiveId" clId="{A9332BE4-C33A-440B-88AC-09670E224A00}" dt="2023-09-20T00:00:49.201" v="1153" actId="5793"/>
        <pc:sldMkLst>
          <pc:docMk/>
          <pc:sldMk cId="791113993" sldId="370"/>
        </pc:sldMkLst>
        <pc:spChg chg="mod">
          <ac:chgData name="Mary Bollinger" userId="e00629ec2afcf274" providerId="LiveId" clId="{A9332BE4-C33A-440B-88AC-09670E224A00}" dt="2023-09-20T00:00:49.201" v="1153" actId="5793"/>
          <ac:spMkLst>
            <pc:docMk/>
            <pc:sldMk cId="791113993" sldId="370"/>
            <ac:spMk id="4" creationId="{4459A31F-AA1E-4753-8A68-F6BC3C02FF89}"/>
          </ac:spMkLst>
        </pc:spChg>
      </pc:sldChg>
      <pc:sldChg chg="modSp mod">
        <pc:chgData name="Mary Bollinger" userId="e00629ec2afcf274" providerId="LiveId" clId="{A9332BE4-C33A-440B-88AC-09670E224A00}" dt="2023-09-20T13:50:18.366" v="1708" actId="207"/>
        <pc:sldMkLst>
          <pc:docMk/>
          <pc:sldMk cId="4099870185" sldId="371"/>
        </pc:sldMkLst>
        <pc:spChg chg="mod">
          <ac:chgData name="Mary Bollinger" userId="e00629ec2afcf274" providerId="LiveId" clId="{A9332BE4-C33A-440B-88AC-09670E224A00}" dt="2023-09-20T13:50:18.366" v="1708" actId="207"/>
          <ac:spMkLst>
            <pc:docMk/>
            <pc:sldMk cId="4099870185" sldId="371"/>
            <ac:spMk id="10" creationId="{8A8AB7E3-B431-4AB1-9E57-FDEE6DDFE952}"/>
          </ac:spMkLst>
        </pc:spChg>
      </pc:sldChg>
      <pc:sldChg chg="add del">
        <pc:chgData name="Mary Bollinger" userId="e00629ec2afcf274" providerId="LiveId" clId="{A9332BE4-C33A-440B-88AC-09670E224A00}" dt="2023-09-19T23:58:09.450" v="799" actId="47"/>
        <pc:sldMkLst>
          <pc:docMk/>
          <pc:sldMk cId="4197548220" sldId="376"/>
        </pc:sldMkLst>
      </pc:sldChg>
      <pc:sldChg chg="add del">
        <pc:chgData name="Mary Bollinger" userId="e00629ec2afcf274" providerId="LiveId" clId="{A9332BE4-C33A-440B-88AC-09670E224A00}" dt="2023-09-19T23:58:05.214" v="798" actId="47"/>
        <pc:sldMkLst>
          <pc:docMk/>
          <pc:sldMk cId="4263949570" sldId="377"/>
        </pc:sldMkLst>
      </pc:sldChg>
      <pc:sldChg chg="del">
        <pc:chgData name="Mary Bollinger" userId="e00629ec2afcf274" providerId="LiveId" clId="{A9332BE4-C33A-440B-88AC-09670E224A00}" dt="2023-09-20T00:38:47.440" v="1574" actId="47"/>
        <pc:sldMkLst>
          <pc:docMk/>
          <pc:sldMk cId="341039328" sldId="381"/>
        </pc:sldMkLst>
      </pc:sldChg>
      <pc:sldChg chg="modNotesTx">
        <pc:chgData name="Mary Bollinger" userId="e00629ec2afcf274" providerId="LiveId" clId="{A9332BE4-C33A-440B-88AC-09670E224A00}" dt="2023-09-19T23:42:39.981" v="102" actId="20577"/>
        <pc:sldMkLst>
          <pc:docMk/>
          <pc:sldMk cId="2736026025" sldId="383"/>
        </pc:sldMkLst>
      </pc:sldChg>
      <pc:sldChg chg="addSp modSp mod modNotesTx">
        <pc:chgData name="Mary Bollinger" userId="e00629ec2afcf274" providerId="LiveId" clId="{A9332BE4-C33A-440B-88AC-09670E224A00}" dt="2023-09-20T00:17:29.130" v="1168" actId="1076"/>
        <pc:sldMkLst>
          <pc:docMk/>
          <pc:sldMk cId="3640968925" sldId="384"/>
        </pc:sldMkLst>
        <pc:spChg chg="add mod">
          <ac:chgData name="Mary Bollinger" userId="e00629ec2afcf274" providerId="LiveId" clId="{A9332BE4-C33A-440B-88AC-09670E224A00}" dt="2023-09-20T00:17:29.130" v="1168" actId="1076"/>
          <ac:spMkLst>
            <pc:docMk/>
            <pc:sldMk cId="3640968925" sldId="384"/>
            <ac:spMk id="3" creationId="{A6B7C981-E9F7-ACE2-D2B1-DA8DC72B8301}"/>
          </ac:spMkLst>
        </pc:spChg>
        <pc:picChg chg="add mod">
          <ac:chgData name="Mary Bollinger" userId="e00629ec2afcf274" providerId="LiveId" clId="{A9332BE4-C33A-440B-88AC-09670E224A00}" dt="2023-09-20T00:16:52.680" v="1154" actId="14100"/>
          <ac:picMkLst>
            <pc:docMk/>
            <pc:sldMk cId="3640968925" sldId="384"/>
            <ac:picMk id="2" creationId="{A63ACA0F-B373-1C6D-46EC-0A19BD174F03}"/>
          </ac:picMkLst>
        </pc:picChg>
      </pc:sldChg>
      <pc:sldChg chg="addSp modSp mod modNotesTx">
        <pc:chgData name="Mary Bollinger" userId="e00629ec2afcf274" providerId="LiveId" clId="{A9332BE4-C33A-440B-88AC-09670E224A00}" dt="2023-09-19T23:45:26.396" v="265" actId="20577"/>
        <pc:sldMkLst>
          <pc:docMk/>
          <pc:sldMk cId="2134869300" sldId="385"/>
        </pc:sldMkLst>
        <pc:picChg chg="add mod">
          <ac:chgData name="Mary Bollinger" userId="e00629ec2afcf274" providerId="LiveId" clId="{A9332BE4-C33A-440B-88AC-09670E224A00}" dt="2023-09-19T23:44:31.909" v="166" actId="1076"/>
          <ac:picMkLst>
            <pc:docMk/>
            <pc:sldMk cId="2134869300" sldId="385"/>
            <ac:picMk id="2" creationId="{02499A35-E0A1-2DEB-C0A3-F8B1DC7D84CB}"/>
          </ac:picMkLst>
        </pc:picChg>
      </pc:sldChg>
      <pc:sldChg chg="addSp modSp mod modNotesTx">
        <pc:chgData name="Mary Bollinger" userId="e00629ec2afcf274" providerId="LiveId" clId="{A9332BE4-C33A-440B-88AC-09670E224A00}" dt="2023-09-20T00:18:44.324" v="1174" actId="1076"/>
        <pc:sldMkLst>
          <pc:docMk/>
          <pc:sldMk cId="62752816" sldId="386"/>
        </pc:sldMkLst>
        <pc:spChg chg="add mod">
          <ac:chgData name="Mary Bollinger" userId="e00629ec2afcf274" providerId="LiveId" clId="{A9332BE4-C33A-440B-88AC-09670E224A00}" dt="2023-09-20T00:18:44.324" v="1174" actId="1076"/>
          <ac:spMkLst>
            <pc:docMk/>
            <pc:sldMk cId="62752816" sldId="386"/>
            <ac:spMk id="3" creationId="{58671102-7351-3DA9-2F89-4857E6AC6B4D}"/>
          </ac:spMkLst>
        </pc:spChg>
        <pc:picChg chg="add mod">
          <ac:chgData name="Mary Bollinger" userId="e00629ec2afcf274" providerId="LiveId" clId="{A9332BE4-C33A-440B-88AC-09670E224A00}" dt="2023-09-19T23:45:01.288" v="169" actId="1076"/>
          <ac:picMkLst>
            <pc:docMk/>
            <pc:sldMk cId="62752816" sldId="386"/>
            <ac:picMk id="2" creationId="{C1C88A98-15B3-A051-3894-1A7115FF185F}"/>
          </ac:picMkLst>
        </pc:picChg>
      </pc:sldChg>
      <pc:sldChg chg="addSp modSp mod modNotesTx">
        <pc:chgData name="Mary Bollinger" userId="e00629ec2afcf274" providerId="LiveId" clId="{A9332BE4-C33A-440B-88AC-09670E224A00}" dt="2023-09-20T00:20:31.324" v="1192" actId="1076"/>
        <pc:sldMkLst>
          <pc:docMk/>
          <pc:sldMk cId="451620987" sldId="387"/>
        </pc:sldMkLst>
        <pc:spChg chg="add mod">
          <ac:chgData name="Mary Bollinger" userId="e00629ec2afcf274" providerId="LiveId" clId="{A9332BE4-C33A-440B-88AC-09670E224A00}" dt="2023-09-20T00:20:31.324" v="1192" actId="1076"/>
          <ac:spMkLst>
            <pc:docMk/>
            <pc:sldMk cId="451620987" sldId="387"/>
            <ac:spMk id="3" creationId="{660C0D54-2910-78A9-54B5-04B91F69A6BA}"/>
          </ac:spMkLst>
        </pc:spChg>
        <pc:picChg chg="add mod">
          <ac:chgData name="Mary Bollinger" userId="e00629ec2afcf274" providerId="LiveId" clId="{A9332BE4-C33A-440B-88AC-09670E224A00}" dt="2023-09-19T23:46:52.189" v="347" actId="1076"/>
          <ac:picMkLst>
            <pc:docMk/>
            <pc:sldMk cId="451620987" sldId="387"/>
            <ac:picMk id="2" creationId="{69A99358-71B3-5F41-EF8F-CEBF5F243BEF}"/>
          </ac:picMkLst>
        </pc:picChg>
      </pc:sldChg>
      <pc:sldChg chg="addSp modSp mod modNotesTx">
        <pc:chgData name="Mary Bollinger" userId="e00629ec2afcf274" providerId="LiveId" clId="{A9332BE4-C33A-440B-88AC-09670E224A00}" dt="2023-09-19T23:48:20.789" v="426" actId="1076"/>
        <pc:sldMkLst>
          <pc:docMk/>
          <pc:sldMk cId="764634028" sldId="388"/>
        </pc:sldMkLst>
        <pc:picChg chg="add mod">
          <ac:chgData name="Mary Bollinger" userId="e00629ec2afcf274" providerId="LiveId" clId="{A9332BE4-C33A-440B-88AC-09670E224A00}" dt="2023-09-19T23:48:20.789" v="426" actId="1076"/>
          <ac:picMkLst>
            <pc:docMk/>
            <pc:sldMk cId="764634028" sldId="388"/>
            <ac:picMk id="2" creationId="{85E0F1D4-3EEE-F4FF-D852-16268129E152}"/>
          </ac:picMkLst>
        </pc:picChg>
      </pc:sldChg>
      <pc:sldChg chg="addSp modSp new mod modNotesTx">
        <pc:chgData name="Mary Bollinger" userId="e00629ec2afcf274" providerId="LiveId" clId="{A9332BE4-C33A-440B-88AC-09670E224A00}" dt="2023-09-20T00:21:26.761" v="1198" actId="1076"/>
        <pc:sldMkLst>
          <pc:docMk/>
          <pc:sldMk cId="2405350879" sldId="389"/>
        </pc:sldMkLst>
        <pc:spChg chg="add mod">
          <ac:chgData name="Mary Bollinger" userId="e00629ec2afcf274" providerId="LiveId" clId="{A9332BE4-C33A-440B-88AC-09670E224A00}" dt="2023-09-20T00:21:26.761" v="1198" actId="1076"/>
          <ac:spMkLst>
            <pc:docMk/>
            <pc:sldMk cId="2405350879" sldId="389"/>
            <ac:spMk id="3" creationId="{7E896202-714F-C5F7-D4C9-A348AD835B56}"/>
          </ac:spMkLst>
        </pc:spChg>
        <pc:picChg chg="add mod">
          <ac:chgData name="Mary Bollinger" userId="e00629ec2afcf274" providerId="LiveId" clId="{A9332BE4-C33A-440B-88AC-09670E224A00}" dt="2023-09-19T23:48:54.079" v="432" actId="1076"/>
          <ac:picMkLst>
            <pc:docMk/>
            <pc:sldMk cId="2405350879" sldId="389"/>
            <ac:picMk id="2" creationId="{2FBAACBB-6329-C112-EEF6-22BCBD1ABB99}"/>
          </ac:picMkLst>
        </pc:picChg>
      </pc:sldChg>
      <pc:sldChg chg="addSp modSp new mod modNotesTx">
        <pc:chgData name="Mary Bollinger" userId="e00629ec2afcf274" providerId="LiveId" clId="{A9332BE4-C33A-440B-88AC-09670E224A00}" dt="2023-09-20T00:22:50.849" v="1228" actId="1076"/>
        <pc:sldMkLst>
          <pc:docMk/>
          <pc:sldMk cId="2046085428" sldId="390"/>
        </pc:sldMkLst>
        <pc:spChg chg="add mod">
          <ac:chgData name="Mary Bollinger" userId="e00629ec2afcf274" providerId="LiveId" clId="{A9332BE4-C33A-440B-88AC-09670E224A00}" dt="2023-09-20T00:22:50.849" v="1228" actId="1076"/>
          <ac:spMkLst>
            <pc:docMk/>
            <pc:sldMk cId="2046085428" sldId="390"/>
            <ac:spMk id="3" creationId="{14BFE215-BFFB-E3EB-E1F6-A47EFA0D2BF1}"/>
          </ac:spMkLst>
        </pc:spChg>
        <pc:picChg chg="add mod">
          <ac:chgData name="Mary Bollinger" userId="e00629ec2afcf274" providerId="LiveId" clId="{A9332BE4-C33A-440B-88AC-09670E224A00}" dt="2023-09-19T23:50:02.819" v="489" actId="1076"/>
          <ac:picMkLst>
            <pc:docMk/>
            <pc:sldMk cId="2046085428" sldId="390"/>
            <ac:picMk id="2" creationId="{E8B815CF-27B1-BF45-FE58-1B5F7A106AFE}"/>
          </ac:picMkLst>
        </pc:picChg>
      </pc:sldChg>
      <pc:sldChg chg="addSp modSp new mod modNotesTx">
        <pc:chgData name="Mary Bollinger" userId="e00629ec2afcf274" providerId="LiveId" clId="{A9332BE4-C33A-440B-88AC-09670E224A00}" dt="2023-09-19T23:52:07.908" v="588" actId="20577"/>
        <pc:sldMkLst>
          <pc:docMk/>
          <pc:sldMk cId="1532507338" sldId="391"/>
        </pc:sldMkLst>
        <pc:picChg chg="add mod">
          <ac:chgData name="Mary Bollinger" userId="e00629ec2afcf274" providerId="LiveId" clId="{A9332BE4-C33A-440B-88AC-09670E224A00}" dt="2023-09-19T23:51:24.565" v="543" actId="1076"/>
          <ac:picMkLst>
            <pc:docMk/>
            <pc:sldMk cId="1532507338" sldId="391"/>
            <ac:picMk id="2" creationId="{3DFF60F2-FB8B-16DD-3BEB-9717B87A9952}"/>
          </ac:picMkLst>
        </pc:picChg>
      </pc:sldChg>
      <pc:sldChg chg="addSp modSp new mod modNotesTx">
        <pc:chgData name="Mary Bollinger" userId="e00629ec2afcf274" providerId="LiveId" clId="{A9332BE4-C33A-440B-88AC-09670E224A00}" dt="2023-09-19T23:59:21.473" v="913" actId="20577"/>
        <pc:sldMkLst>
          <pc:docMk/>
          <pc:sldMk cId="3750846764" sldId="392"/>
        </pc:sldMkLst>
        <pc:picChg chg="add mod">
          <ac:chgData name="Mary Bollinger" userId="e00629ec2afcf274" providerId="LiveId" clId="{A9332BE4-C33A-440B-88AC-09670E224A00}" dt="2023-09-19T23:51:56.047" v="547" actId="1076"/>
          <ac:picMkLst>
            <pc:docMk/>
            <pc:sldMk cId="3750846764" sldId="392"/>
            <ac:picMk id="2" creationId="{7D518832-B403-9A54-0383-097DD479C7EB}"/>
          </ac:picMkLst>
        </pc:picChg>
      </pc:sldChg>
      <pc:sldChg chg="new del">
        <pc:chgData name="Mary Bollinger" userId="e00629ec2afcf274" providerId="LiveId" clId="{A9332BE4-C33A-440B-88AC-09670E224A00}" dt="2023-09-19T23:57:26.606" v="788" actId="47"/>
        <pc:sldMkLst>
          <pc:docMk/>
          <pc:sldMk cId="113821976" sldId="393"/>
        </pc:sldMkLst>
      </pc:sldChg>
      <pc:sldChg chg="modSp new add del mod modNotesTx">
        <pc:chgData name="Mary Bollinger" userId="e00629ec2afcf274" providerId="LiveId" clId="{A9332BE4-C33A-440B-88AC-09670E224A00}" dt="2023-09-20T13:49:49.384" v="1703" actId="207"/>
        <pc:sldMkLst>
          <pc:docMk/>
          <pc:sldMk cId="2699103420" sldId="394"/>
        </pc:sldMkLst>
        <pc:spChg chg="mod">
          <ac:chgData name="Mary Bollinger" userId="e00629ec2afcf274" providerId="LiveId" clId="{A9332BE4-C33A-440B-88AC-09670E224A00}" dt="2023-09-19T23:55:25.526" v="700" actId="1076"/>
          <ac:spMkLst>
            <pc:docMk/>
            <pc:sldMk cId="2699103420" sldId="394"/>
            <ac:spMk id="2" creationId="{E58F9278-D440-6816-083A-BB9E66AF18C9}"/>
          </ac:spMkLst>
        </pc:spChg>
        <pc:spChg chg="mod">
          <ac:chgData name="Mary Bollinger" userId="e00629ec2afcf274" providerId="LiveId" clId="{A9332BE4-C33A-440B-88AC-09670E224A00}" dt="2023-09-20T13:49:49.384" v="1703" actId="207"/>
          <ac:spMkLst>
            <pc:docMk/>
            <pc:sldMk cId="2699103420" sldId="394"/>
            <ac:spMk id="3" creationId="{35A7CDAC-1471-2367-01C8-BC45E2CA2635}"/>
          </ac:spMkLst>
        </pc:spChg>
      </pc:sldChg>
      <pc:sldChg chg="addSp delSp modSp new mod">
        <pc:chgData name="Mary Bollinger" userId="e00629ec2afcf274" providerId="LiveId" clId="{A9332BE4-C33A-440B-88AC-09670E224A00}" dt="2023-09-20T13:50:52.536" v="1709" actId="1076"/>
        <pc:sldMkLst>
          <pc:docMk/>
          <pc:sldMk cId="2224077082" sldId="395"/>
        </pc:sldMkLst>
        <pc:spChg chg="mod">
          <ac:chgData name="Mary Bollinger" userId="e00629ec2afcf274" providerId="LiveId" clId="{A9332BE4-C33A-440B-88AC-09670E224A00}" dt="2023-09-20T00:34:01.383" v="1423" actId="1076"/>
          <ac:spMkLst>
            <pc:docMk/>
            <pc:sldMk cId="2224077082" sldId="395"/>
            <ac:spMk id="2" creationId="{1A066F17-55A7-D0B5-299F-C1C2B7D84522}"/>
          </ac:spMkLst>
        </pc:spChg>
        <pc:spChg chg="add del mod">
          <ac:chgData name="Mary Bollinger" userId="e00629ec2afcf274" providerId="LiveId" clId="{A9332BE4-C33A-440B-88AC-09670E224A00}" dt="2023-09-20T13:50:52.536" v="1709" actId="1076"/>
          <ac:spMkLst>
            <pc:docMk/>
            <pc:sldMk cId="2224077082" sldId="395"/>
            <ac:spMk id="3" creationId="{BAFB9F32-C68C-D861-C1A9-57C5EE641037}"/>
          </ac:spMkLst>
        </pc:spChg>
        <pc:spChg chg="add del">
          <ac:chgData name="Mary Bollinger" userId="e00629ec2afcf274" providerId="LiveId" clId="{A9332BE4-C33A-440B-88AC-09670E224A00}" dt="2023-09-20T00:30:05.408" v="1350" actId="22"/>
          <ac:spMkLst>
            <pc:docMk/>
            <pc:sldMk cId="2224077082" sldId="395"/>
            <ac:spMk id="6" creationId="{6AA33573-DE73-5012-9E92-FBD183828D06}"/>
          </ac:spMkLst>
        </pc:spChg>
        <pc:graphicFrameChg chg="add del mod">
          <ac:chgData name="Mary Bollinger" userId="e00629ec2afcf274" providerId="LiveId" clId="{A9332BE4-C33A-440B-88AC-09670E224A00}" dt="2023-09-20T00:29:54.449" v="1347"/>
          <ac:graphicFrameMkLst>
            <pc:docMk/>
            <pc:sldMk cId="2224077082" sldId="395"/>
            <ac:graphicFrameMk id="4" creationId="{80F77112-F0F2-63F6-322F-32548E5E63F7}"/>
          </ac:graphicFrameMkLst>
        </pc:graphicFrameChg>
      </pc:sldChg>
      <pc:sldChg chg="modSp new mod">
        <pc:chgData name="Mary Bollinger" userId="e00629ec2afcf274" providerId="LiveId" clId="{A9332BE4-C33A-440B-88AC-09670E224A00}" dt="2023-09-20T00:36:32.908" v="1470" actId="27636"/>
        <pc:sldMkLst>
          <pc:docMk/>
          <pc:sldMk cId="1588431919" sldId="396"/>
        </pc:sldMkLst>
        <pc:spChg chg="mod">
          <ac:chgData name="Mary Bollinger" userId="e00629ec2afcf274" providerId="LiveId" clId="{A9332BE4-C33A-440B-88AC-09670E224A00}" dt="2023-09-20T00:34:57.746" v="1453" actId="20577"/>
          <ac:spMkLst>
            <pc:docMk/>
            <pc:sldMk cId="1588431919" sldId="396"/>
            <ac:spMk id="2" creationId="{7E995B72-09EA-4AFD-2C39-8D553CF33324}"/>
          </ac:spMkLst>
        </pc:spChg>
        <pc:spChg chg="mod">
          <ac:chgData name="Mary Bollinger" userId="e00629ec2afcf274" providerId="LiveId" clId="{A9332BE4-C33A-440B-88AC-09670E224A00}" dt="2023-09-20T00:36:32.908" v="1470" actId="27636"/>
          <ac:spMkLst>
            <pc:docMk/>
            <pc:sldMk cId="1588431919" sldId="396"/>
            <ac:spMk id="3" creationId="{55250CE0-E889-743E-0F5B-9ADFB4E67ACA}"/>
          </ac:spMkLst>
        </pc:spChg>
      </pc:sldChg>
      <pc:sldChg chg="addSp delSp modSp new mod">
        <pc:chgData name="Mary Bollinger" userId="e00629ec2afcf274" providerId="LiveId" clId="{A9332BE4-C33A-440B-88AC-09670E224A00}" dt="2023-09-20T00:40:42.298" v="1605" actId="1076"/>
        <pc:sldMkLst>
          <pc:docMk/>
          <pc:sldMk cId="3559426296" sldId="397"/>
        </pc:sldMkLst>
        <pc:spChg chg="mod">
          <ac:chgData name="Mary Bollinger" userId="e00629ec2afcf274" providerId="LiveId" clId="{A9332BE4-C33A-440B-88AC-09670E224A00}" dt="2023-09-20T00:39:27.155" v="1585" actId="1076"/>
          <ac:spMkLst>
            <pc:docMk/>
            <pc:sldMk cId="3559426296" sldId="397"/>
            <ac:spMk id="2" creationId="{EB709F23-7040-34AA-B983-9D2402AB7EE4}"/>
          </ac:spMkLst>
        </pc:spChg>
        <pc:spChg chg="add del mod">
          <ac:chgData name="Mary Bollinger" userId="e00629ec2afcf274" providerId="LiveId" clId="{A9332BE4-C33A-440B-88AC-09670E224A00}" dt="2023-09-20T00:40:42.298" v="1605" actId="1076"/>
          <ac:spMkLst>
            <pc:docMk/>
            <pc:sldMk cId="3559426296" sldId="397"/>
            <ac:spMk id="3" creationId="{46470C15-DB33-60BD-CB25-A59EF0C12A14}"/>
          </ac:spMkLst>
        </pc:spChg>
        <pc:graphicFrameChg chg="add del mod">
          <ac:chgData name="Mary Bollinger" userId="e00629ec2afcf274" providerId="LiveId" clId="{A9332BE4-C33A-440B-88AC-09670E224A00}" dt="2023-09-20T00:37:46.074" v="1516"/>
          <ac:graphicFrameMkLst>
            <pc:docMk/>
            <pc:sldMk cId="3559426296" sldId="397"/>
            <ac:graphicFrameMk id="4" creationId="{3B541864-A95F-3364-BE70-A47D44BA7B80}"/>
          </ac:graphicFrameMkLst>
        </pc:graphicFrameChg>
      </pc:sldChg>
      <pc:sldChg chg="modSp new mod">
        <pc:chgData name="Mary Bollinger" userId="e00629ec2afcf274" providerId="LiveId" clId="{A9332BE4-C33A-440B-88AC-09670E224A00}" dt="2023-09-20T00:41:51.901" v="1638" actId="27636"/>
        <pc:sldMkLst>
          <pc:docMk/>
          <pc:sldMk cId="4183661983" sldId="398"/>
        </pc:sldMkLst>
        <pc:spChg chg="mod">
          <ac:chgData name="Mary Bollinger" userId="e00629ec2afcf274" providerId="LiveId" clId="{A9332BE4-C33A-440B-88AC-09670E224A00}" dt="2023-09-20T00:41:47.898" v="1636" actId="1076"/>
          <ac:spMkLst>
            <pc:docMk/>
            <pc:sldMk cId="4183661983" sldId="398"/>
            <ac:spMk id="2" creationId="{1065F492-F065-C12C-7B35-5BD52071E0A4}"/>
          </ac:spMkLst>
        </pc:spChg>
        <pc:spChg chg="mod">
          <ac:chgData name="Mary Bollinger" userId="e00629ec2afcf274" providerId="LiveId" clId="{A9332BE4-C33A-440B-88AC-09670E224A00}" dt="2023-09-20T00:41:51.901" v="1638" actId="27636"/>
          <ac:spMkLst>
            <pc:docMk/>
            <pc:sldMk cId="4183661983" sldId="398"/>
            <ac:spMk id="3" creationId="{C8355F56-EB4A-6DBE-21E2-9282C3692B30}"/>
          </ac:spMkLst>
        </pc:spChg>
      </pc:sldChg>
      <pc:sldChg chg="modSp new mod modNotes modNotesTx">
        <pc:chgData name="Mary Bollinger" userId="e00629ec2afcf274" providerId="LiveId" clId="{A9332BE4-C33A-440B-88AC-09670E224A00}" dt="2023-09-20T00:46:33.817" v="1648" actId="27636"/>
        <pc:sldMkLst>
          <pc:docMk/>
          <pc:sldMk cId="2004388925" sldId="399"/>
        </pc:sldMkLst>
        <pc:picChg chg="mod">
          <ac:chgData name="Mary Bollinger" userId="e00629ec2afcf274" providerId="LiveId" clId="{A9332BE4-C33A-440B-88AC-09670E224A00}" dt="2023-09-20T00:44:28.451" v="1641" actId="1076"/>
          <ac:picMkLst>
            <pc:docMk/>
            <pc:sldMk cId="2004388925" sldId="399"/>
            <ac:picMk id="2" creationId="{D0BA157B-A794-1A25-44F6-5AD2D4668C7B}"/>
          </ac:picMkLst>
        </pc:picChg>
      </pc:sldChg>
      <pc:sldChg chg="addSp delSp modSp new del mod">
        <pc:chgData name="Mary Bollinger" userId="e00629ec2afcf274" providerId="LiveId" clId="{A9332BE4-C33A-440B-88AC-09670E224A00}" dt="2023-09-20T00:49:40.414" v="1665" actId="47"/>
        <pc:sldMkLst>
          <pc:docMk/>
          <pc:sldMk cId="425108281" sldId="400"/>
        </pc:sldMkLst>
        <pc:picChg chg="add del">
          <ac:chgData name="Mary Bollinger" userId="e00629ec2afcf274" providerId="LiveId" clId="{A9332BE4-C33A-440B-88AC-09670E224A00}" dt="2023-09-20T00:46:50.481" v="1650" actId="478"/>
          <ac:picMkLst>
            <pc:docMk/>
            <pc:sldMk cId="425108281" sldId="400"/>
            <ac:picMk id="2" creationId="{2F28116A-C40F-35BF-371F-4E349BBBAA36}"/>
          </ac:picMkLst>
        </pc:picChg>
        <pc:picChg chg="mod">
          <ac:chgData name="Mary Bollinger" userId="e00629ec2afcf274" providerId="LiveId" clId="{A9332BE4-C33A-440B-88AC-09670E224A00}" dt="2023-09-20T00:49:29.939" v="1663" actId="14100"/>
          <ac:picMkLst>
            <pc:docMk/>
            <pc:sldMk cId="425108281" sldId="400"/>
            <ac:picMk id="3" creationId="{5F982A7A-3A69-06BA-0386-DA76AC52659B}"/>
          </ac:picMkLst>
        </pc:picChg>
      </pc:sldChg>
      <pc:sldChg chg="addSp delSp modSp new mod modNotesTx">
        <pc:chgData name="Mary Bollinger" userId="e00629ec2afcf274" providerId="LiveId" clId="{A9332BE4-C33A-440B-88AC-09670E224A00}" dt="2023-09-20T00:50:37.992" v="1675" actId="20577"/>
        <pc:sldMkLst>
          <pc:docMk/>
          <pc:sldMk cId="2738000838" sldId="401"/>
        </pc:sldMkLst>
        <pc:spChg chg="del">
          <ac:chgData name="Mary Bollinger" userId="e00629ec2afcf274" providerId="LiveId" clId="{A9332BE4-C33A-440B-88AC-09670E224A00}" dt="2023-09-20T00:49:13.896" v="1662" actId="478"/>
          <ac:spMkLst>
            <pc:docMk/>
            <pc:sldMk cId="2738000838" sldId="401"/>
            <ac:spMk id="2" creationId="{17AD2519-F3B5-3BF9-3883-A4716025BAA9}"/>
          </ac:spMkLst>
        </pc:spChg>
        <pc:spChg chg="del">
          <ac:chgData name="Mary Bollinger" userId="e00629ec2afcf274" providerId="LiveId" clId="{A9332BE4-C33A-440B-88AC-09670E224A00}" dt="2023-09-20T00:49:11.974" v="1661" actId="478"/>
          <ac:spMkLst>
            <pc:docMk/>
            <pc:sldMk cId="2738000838" sldId="401"/>
            <ac:spMk id="3" creationId="{510EE679-F6DE-A91D-C72D-0B95102A1C64}"/>
          </ac:spMkLst>
        </pc:spChg>
        <pc:picChg chg="add mod">
          <ac:chgData name="Mary Bollinger" userId="e00629ec2afcf274" providerId="LiveId" clId="{A9332BE4-C33A-440B-88AC-09670E224A00}" dt="2023-09-20T00:49:55.518" v="1667" actId="1076"/>
          <ac:picMkLst>
            <pc:docMk/>
            <pc:sldMk cId="2738000838" sldId="401"/>
            <ac:picMk id="5" creationId="{902D5778-7158-EBEB-D03F-22452253DA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surprising that this varies by income with lower income levels reporting somewhat or very often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income more likely to report divorce or separation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9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important differences by age, income, family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likely in single parent or grandparent household, at lower income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2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much difference by education,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28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significant difference by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04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significant difference by income, family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83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Significantly more likely in grandparent households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93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difference by income, family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4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significant difference by income or family structure.  According to the Census Pulse survey, 6.6% of Arkansans identify as Lesbian, Gay, Bisexual or Transgender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4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8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2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0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2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ACEs are strongly related to development of risk factors for disease, and well-being throughout the life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2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Health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Injuries, STI, teen pregnancy, pregnancy complications, chronic disease, suicide, depression</a:t>
            </a:r>
          </a:p>
          <a:p>
            <a:pPr lvl="1"/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Toxic stress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Life opportunities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Jobs, education, financial instability, crime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Unhealthy, unstable relationships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9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4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Looked at this by age and not surprising that the number of ACEs increase with age</a:t>
            </a:r>
          </a:p>
          <a:p>
            <a:r>
              <a:rPr lang="en-US" dirty="0"/>
              <a:t>Looked by family type and ACEs are more common for single parent, grandparent, or other family households.  Less common for married two parent households</a:t>
            </a:r>
          </a:p>
          <a:p>
            <a:r>
              <a:rPr lang="en-US" dirty="0"/>
              <a:t>Also, income gradient with higher incomes less likely to experience 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30C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3DB-6AD5-6840-A47D-C7D46BB3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1E047-9BD3-E04B-8D63-C17312B8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7FCA3-A673-EC45-B343-8598D20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D5F-4AA8-E043-ABA6-5ED8B75A025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9E93-D216-AB42-8D0C-9EE4C86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1F57-3A32-F14A-9D17-A5035BBD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9/19/2023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9/19/2023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9/19/2023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0400" y="1447800"/>
            <a:ext cx="9067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Statewide Epidemiological</a:t>
            </a:r>
            <a:br>
              <a:rPr lang="en-US" sz="3600" b="1" dirty="0"/>
            </a:br>
            <a:r>
              <a:rPr lang="en-US" sz="3600" b="1" dirty="0"/>
              <a:t>Outcomes Workgroup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200" b="1" dirty="0">
                <a:solidFill>
                  <a:schemeClr val="tx1"/>
                </a:solidFill>
              </a:rPr>
              <a:t>Quarterly Meeting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09/20/2023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E2907-4726-8749-85A9-D2F6E2917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3452338" cy="106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A8242-EF71-CD43-B385-AA601369DEF1}"/>
              </a:ext>
            </a:extLst>
          </p:cNvPr>
          <p:cNvSpPr txBox="1"/>
          <p:nvPr/>
        </p:nvSpPr>
        <p:spPr>
          <a:xfrm>
            <a:off x="4343400" y="6488668"/>
            <a:ext cx="583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 by SAMHSA PFS Grant #6H79SP080990-01M001.</a:t>
            </a:r>
          </a:p>
        </p:txBody>
      </p:sp>
    </p:spTree>
    <p:extLst>
      <p:ext uri="{BB962C8B-B14F-4D97-AF65-F5344CB8AC3E}">
        <p14:creationId xmlns:p14="http://schemas.microsoft.com/office/powerpoint/2010/main" val="267273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6FD4F-758F-F40D-F29A-00FCAC99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57200"/>
            <a:ext cx="8591550" cy="61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2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ACA0F-B373-1C6D-46EC-0A19BD17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891268"/>
            <a:ext cx="7953375" cy="5680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7C981-E9F7-ACE2-D2B1-DA8DC72B8301}"/>
              </a:ext>
            </a:extLst>
          </p:cNvPr>
          <p:cNvSpPr txBox="1"/>
          <p:nvPr/>
        </p:nvSpPr>
        <p:spPr>
          <a:xfrm>
            <a:off x="3581400" y="3886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BRFSS 32.7%</a:t>
            </a:r>
          </a:p>
        </p:txBody>
      </p:sp>
    </p:spTree>
    <p:extLst>
      <p:ext uri="{BB962C8B-B14F-4D97-AF65-F5344CB8AC3E}">
        <p14:creationId xmlns:p14="http://schemas.microsoft.com/office/powerpoint/2010/main" val="364096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99A35-E0A1-2DEB-C0A3-F8B1DC7D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87803"/>
            <a:ext cx="8515350" cy="60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C88A98-15B3-A051-3894-1A7115FF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533400"/>
            <a:ext cx="8591550" cy="6136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671102-7351-3DA9-2F89-4857E6AC6B4D}"/>
              </a:ext>
            </a:extLst>
          </p:cNvPr>
          <p:cNvSpPr txBox="1"/>
          <p:nvPr/>
        </p:nvSpPr>
        <p:spPr>
          <a:xfrm>
            <a:off x="3733800" y="487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BRFSS 10.8%</a:t>
            </a:r>
          </a:p>
        </p:txBody>
      </p:sp>
    </p:spTree>
    <p:extLst>
      <p:ext uri="{BB962C8B-B14F-4D97-AF65-F5344CB8AC3E}">
        <p14:creationId xmlns:p14="http://schemas.microsoft.com/office/powerpoint/2010/main" val="6275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99358-71B3-5F41-EF8F-CEBF5F243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142875"/>
            <a:ext cx="9201150" cy="6572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0C0D54-2910-78A9-54B5-04B91F69A6BA}"/>
              </a:ext>
            </a:extLst>
          </p:cNvPr>
          <p:cNvSpPr txBox="1"/>
          <p:nvPr/>
        </p:nvSpPr>
        <p:spPr>
          <a:xfrm>
            <a:off x="35052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BRFSS 18% at least once</a:t>
            </a:r>
          </a:p>
        </p:txBody>
      </p:sp>
    </p:spTree>
    <p:extLst>
      <p:ext uri="{BB962C8B-B14F-4D97-AF65-F5344CB8AC3E}">
        <p14:creationId xmlns:p14="http://schemas.microsoft.com/office/powerpoint/2010/main" val="45162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0F1D4-3EEE-F4FF-D852-16268129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9600"/>
            <a:ext cx="8362950" cy="59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3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AACBB-6329-C112-EEF6-22BCBD1A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1000"/>
            <a:ext cx="8820150" cy="6300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96202-714F-C5F7-D4C9-A348AD835B56}"/>
              </a:ext>
            </a:extLst>
          </p:cNvPr>
          <p:cNvSpPr txBox="1"/>
          <p:nvPr/>
        </p:nvSpPr>
        <p:spPr>
          <a:xfrm>
            <a:off x="3733800" y="480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BRFSS 22.1%</a:t>
            </a:r>
          </a:p>
        </p:txBody>
      </p:sp>
    </p:spTree>
    <p:extLst>
      <p:ext uri="{BB962C8B-B14F-4D97-AF65-F5344CB8AC3E}">
        <p14:creationId xmlns:p14="http://schemas.microsoft.com/office/powerpoint/2010/main" val="240535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815CF-27B1-BF45-FE58-1B5F7A106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85800"/>
            <a:ext cx="8362950" cy="5973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FE215-BFFB-E3EB-E1F6-A47EFA0D2BF1}"/>
              </a:ext>
            </a:extLst>
          </p:cNvPr>
          <p:cNvSpPr txBox="1"/>
          <p:nvPr/>
        </p:nvSpPr>
        <p:spPr>
          <a:xfrm>
            <a:off x="3200400" y="441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BRFSS 24.6% alcohol, 14.2% drugs</a:t>
            </a:r>
          </a:p>
        </p:txBody>
      </p:sp>
    </p:spTree>
    <p:extLst>
      <p:ext uri="{BB962C8B-B14F-4D97-AF65-F5344CB8AC3E}">
        <p14:creationId xmlns:p14="http://schemas.microsoft.com/office/powerpoint/2010/main" val="204608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F60F2-FB8B-16DD-3BEB-9717B87A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228600"/>
            <a:ext cx="8515350" cy="60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7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18832-B403-9A54-0383-097DD479C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23875"/>
            <a:ext cx="81343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DC1C15-B9DB-E84C-AD90-B015F41ED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5945250"/>
            <a:ext cx="3200400" cy="9889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DD3E8F-E0C0-9C4E-A493-83ABA1D4D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Adverse Childhood Experiences (ACE)</a:t>
            </a:r>
          </a:p>
        </p:txBody>
      </p:sp>
    </p:spTree>
    <p:extLst>
      <p:ext uri="{BB962C8B-B14F-4D97-AF65-F5344CB8AC3E}">
        <p14:creationId xmlns:p14="http://schemas.microsoft.com/office/powerpoint/2010/main" val="385263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9278-D440-6816-083A-BB9E66AF1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381000"/>
            <a:ext cx="10160000" cy="609599"/>
          </a:xfrm>
        </p:spPr>
        <p:txBody>
          <a:bodyPr/>
          <a:lstStyle/>
          <a:p>
            <a:r>
              <a:rPr lang="en-US" dirty="0"/>
              <a:t>Behavioral Risk Factor Surveillance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7CDAC-1471-2367-01C8-BC45E2CA26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990598"/>
            <a:ext cx="10160000" cy="54102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Not including spanking, (before age 18), how often did a parent or adult in your home ever hit, beat, kick, or physically hurt you in any way?   </a:t>
            </a:r>
            <a:r>
              <a:rPr lang="en-US" sz="2400" b="1" dirty="0">
                <a:solidFill>
                  <a:srgbClr val="A30C33"/>
                </a:solidFill>
              </a:rPr>
              <a:t>24% at least once</a:t>
            </a:r>
          </a:p>
          <a:p>
            <a:r>
              <a:rPr lang="en-US" sz="2400" dirty="0"/>
              <a:t>How often did a parent or adult in your home ever swear at you, insult you, or put you down? </a:t>
            </a:r>
            <a:r>
              <a:rPr lang="en-US" sz="2400" b="1" dirty="0">
                <a:solidFill>
                  <a:srgbClr val="A30C33"/>
                </a:solidFill>
              </a:rPr>
              <a:t>36% at least once</a:t>
            </a:r>
          </a:p>
          <a:p>
            <a:r>
              <a:rPr lang="en-US" sz="2400" dirty="0"/>
              <a:t>How often did anyone at least 5 years older than you or an adult, ever touch you sexually? </a:t>
            </a:r>
            <a:r>
              <a:rPr lang="en-US" sz="2400" b="1" dirty="0">
                <a:solidFill>
                  <a:srgbClr val="A30C33"/>
                </a:solidFill>
              </a:rPr>
              <a:t>14% at least once</a:t>
            </a:r>
          </a:p>
          <a:p>
            <a:r>
              <a:rPr lang="en-US" sz="2400" dirty="0"/>
              <a:t>How often did anyone at least 5 years older than you or an adult, try to make you touch them sexually?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A30C33"/>
                </a:solidFill>
              </a:rPr>
              <a:t>10% at least once </a:t>
            </a:r>
          </a:p>
          <a:p>
            <a:r>
              <a:rPr lang="en-US" sz="2400" dirty="0"/>
              <a:t>How often did anyone at least 5 years older than you or an adult, force you to have sex? </a:t>
            </a:r>
            <a:r>
              <a:rPr lang="en-US" sz="2400" b="1" dirty="0">
                <a:solidFill>
                  <a:srgbClr val="A30C33"/>
                </a:solidFill>
              </a:rPr>
              <a:t>6.6% at least once</a:t>
            </a:r>
          </a:p>
          <a:p>
            <a:r>
              <a:rPr lang="en-US" sz="2400" dirty="0"/>
              <a:t>For how much of your childhood was there an adult in your household who made you feel safe and protected? </a:t>
            </a:r>
            <a:r>
              <a:rPr lang="en-US" sz="2400" b="1" dirty="0">
                <a:solidFill>
                  <a:srgbClr val="A30C33"/>
                </a:solidFill>
              </a:rPr>
              <a:t>84.9% most or all of the time</a:t>
            </a:r>
          </a:p>
          <a:p>
            <a:r>
              <a:rPr lang="en-US" sz="2400" dirty="0"/>
              <a:t>For how much of your childhood was there an adult in your household who tried hard to make sure your basic needs were met? </a:t>
            </a:r>
            <a:r>
              <a:rPr lang="en-US" sz="2400" b="1" dirty="0">
                <a:solidFill>
                  <a:srgbClr val="A30C33"/>
                </a:solidFill>
              </a:rPr>
              <a:t>91.3% most or all of the time</a:t>
            </a:r>
          </a:p>
        </p:txBody>
      </p:sp>
    </p:spTree>
    <p:extLst>
      <p:ext uri="{BB962C8B-B14F-4D97-AF65-F5344CB8AC3E}">
        <p14:creationId xmlns:p14="http://schemas.microsoft.com/office/powerpoint/2010/main" val="269910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6F17-55A7-D0B5-299F-C1C2B7D84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10160000" cy="609599"/>
          </a:xfrm>
        </p:spPr>
        <p:txBody>
          <a:bodyPr/>
          <a:lstStyle/>
          <a:p>
            <a:r>
              <a:rPr lang="en-US" dirty="0"/>
              <a:t>Individual and Family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9F32-C68C-D861-C1A9-57C5EE6410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20569" y="773874"/>
            <a:ext cx="11071431" cy="5501245"/>
          </a:xfrm>
        </p:spPr>
        <p:txBody>
          <a:bodyPr>
            <a:normAutofit/>
          </a:bodyPr>
          <a:lstStyle/>
          <a:p>
            <a:r>
              <a:rPr lang="en-US" dirty="0"/>
              <a:t>Families experiencing caregiving challenges related to </a:t>
            </a:r>
            <a:r>
              <a:rPr lang="en-US" u="sng" dirty="0"/>
              <a:t>children with special needs</a:t>
            </a:r>
          </a:p>
          <a:p>
            <a:r>
              <a:rPr lang="en-US" dirty="0"/>
              <a:t>Children and youth who </a:t>
            </a:r>
            <a:r>
              <a:rPr lang="en-US" u="sng" dirty="0"/>
              <a:t>don’t feel close to their parents</a:t>
            </a:r>
            <a:r>
              <a:rPr lang="en-US" dirty="0"/>
              <a:t>/caregivers and feel like they can’t talk to them about their feelings</a:t>
            </a:r>
          </a:p>
          <a:p>
            <a:r>
              <a:rPr lang="en-US" dirty="0"/>
              <a:t>Youth who </a:t>
            </a:r>
            <a:r>
              <a:rPr lang="en-US" u="sng" dirty="0"/>
              <a:t>start dating early </a:t>
            </a:r>
            <a:r>
              <a:rPr lang="en-US" dirty="0"/>
              <a:t>or engaging in sexual activity early</a:t>
            </a:r>
          </a:p>
          <a:p>
            <a:r>
              <a:rPr lang="en-US" dirty="0"/>
              <a:t>Children and youth with </a:t>
            </a:r>
            <a:r>
              <a:rPr lang="en-US" u="sng" dirty="0"/>
              <a:t>few or no friends </a:t>
            </a:r>
            <a:r>
              <a:rPr lang="en-US" dirty="0"/>
              <a:t>or with friends who engage in aggressive or delinquent behavior</a:t>
            </a:r>
          </a:p>
          <a:p>
            <a:r>
              <a:rPr lang="en-US" dirty="0"/>
              <a:t>Families with caregivers who have a </a:t>
            </a:r>
            <a:r>
              <a:rPr lang="en-US" u="sng" dirty="0"/>
              <a:t>limited understanding of children’s needs </a:t>
            </a:r>
            <a:r>
              <a:rPr lang="en-US" dirty="0"/>
              <a:t>or development</a:t>
            </a:r>
          </a:p>
          <a:p>
            <a:r>
              <a:rPr lang="en-US" dirty="0"/>
              <a:t>Families with </a:t>
            </a:r>
            <a:r>
              <a:rPr lang="en-US" u="sng" dirty="0"/>
              <a:t>caregivers who were abused or neglected </a:t>
            </a:r>
            <a:r>
              <a:rPr lang="en-US" dirty="0"/>
              <a:t>as children</a:t>
            </a:r>
          </a:p>
          <a:p>
            <a:r>
              <a:rPr lang="en-US" dirty="0"/>
              <a:t>Families with </a:t>
            </a:r>
            <a:r>
              <a:rPr lang="en-US" u="sng" dirty="0"/>
              <a:t>young caregivers or single parents</a:t>
            </a:r>
          </a:p>
          <a:p>
            <a:r>
              <a:rPr lang="en-US" dirty="0"/>
              <a:t>Families with </a:t>
            </a:r>
            <a:r>
              <a:rPr lang="en-US" u="sng" dirty="0"/>
              <a:t>low income</a:t>
            </a:r>
          </a:p>
          <a:p>
            <a:r>
              <a:rPr lang="en-US" dirty="0"/>
              <a:t>Families with adults with </a:t>
            </a:r>
            <a:r>
              <a:rPr lang="en-US" u="sng" dirty="0"/>
              <a:t>low levels of education</a:t>
            </a:r>
          </a:p>
          <a:p>
            <a:r>
              <a:rPr lang="en-US" dirty="0"/>
              <a:t>Families experiencing high levels of </a:t>
            </a:r>
            <a:r>
              <a:rPr lang="en-US" u="sng" dirty="0"/>
              <a:t>parenting stress or economic stress</a:t>
            </a:r>
          </a:p>
          <a:p>
            <a:r>
              <a:rPr lang="en-US" dirty="0"/>
              <a:t>Families with </a:t>
            </a:r>
            <a:r>
              <a:rPr lang="en-US" u="sng" dirty="0"/>
              <a:t>caregivers who use spanking </a:t>
            </a:r>
            <a:r>
              <a:rPr lang="en-US" dirty="0"/>
              <a:t>and other forms of corporal punishment for discipline</a:t>
            </a:r>
          </a:p>
          <a:p>
            <a:r>
              <a:rPr lang="en-US" dirty="0"/>
              <a:t>Families with </a:t>
            </a:r>
            <a:r>
              <a:rPr lang="en-US" u="sng" dirty="0"/>
              <a:t>inconsistent discipline </a:t>
            </a:r>
            <a:r>
              <a:rPr lang="en-US" dirty="0"/>
              <a:t>and/or low levels of parental monitoring and supervision</a:t>
            </a:r>
          </a:p>
          <a:p>
            <a:r>
              <a:rPr lang="en-US" dirty="0"/>
              <a:t>Families that are </a:t>
            </a:r>
            <a:r>
              <a:rPr lang="en-US" u="sng" dirty="0"/>
              <a:t>isolated</a:t>
            </a:r>
            <a:r>
              <a:rPr lang="en-US" dirty="0"/>
              <a:t> from and not connected to other people (extended family, friends, neighbors)</a:t>
            </a:r>
          </a:p>
          <a:p>
            <a:r>
              <a:rPr lang="en-US" dirty="0"/>
              <a:t>Families with </a:t>
            </a:r>
            <a:r>
              <a:rPr lang="en-US" u="sng" dirty="0"/>
              <a:t>high conflict </a:t>
            </a:r>
            <a:r>
              <a:rPr lang="en-US" dirty="0"/>
              <a:t>and negative communication styles</a:t>
            </a:r>
          </a:p>
          <a:p>
            <a:r>
              <a:rPr lang="en-US" dirty="0"/>
              <a:t>Families with attitudes accepting of or </a:t>
            </a:r>
            <a:r>
              <a:rPr lang="en-US" u="sng" dirty="0"/>
              <a:t>justifying violence or aggression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77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5B72-09EA-4AFD-2C39-8D553CF33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0CE0-E889-743E-0F5B-9ADFB4E67A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1767840"/>
            <a:ext cx="10160000" cy="47091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Communities with </a:t>
            </a:r>
            <a:r>
              <a:rPr lang="en-US" sz="2400" u="sng" dirty="0"/>
              <a:t>high rates of violence and crime</a:t>
            </a:r>
          </a:p>
          <a:p>
            <a:r>
              <a:rPr lang="en-US" sz="2400" dirty="0"/>
              <a:t>Communities with </a:t>
            </a:r>
            <a:r>
              <a:rPr lang="en-US" sz="2400" u="sng" dirty="0"/>
              <a:t>high rates of poverty and limited educational and economic opportunities</a:t>
            </a:r>
          </a:p>
          <a:p>
            <a:r>
              <a:rPr lang="en-US" sz="2400" dirty="0"/>
              <a:t>Communities with </a:t>
            </a:r>
            <a:r>
              <a:rPr lang="en-US" sz="2400" u="sng" dirty="0"/>
              <a:t>high unemployment </a:t>
            </a:r>
            <a:r>
              <a:rPr lang="en-US" sz="2400" dirty="0"/>
              <a:t>rates</a:t>
            </a:r>
          </a:p>
          <a:p>
            <a:r>
              <a:rPr lang="en-US" sz="2400" dirty="0"/>
              <a:t>Communities with easy </a:t>
            </a:r>
            <a:r>
              <a:rPr lang="en-US" sz="2400" u="sng" dirty="0"/>
              <a:t>access to drugs and alcohol</a:t>
            </a:r>
          </a:p>
          <a:p>
            <a:r>
              <a:rPr lang="en-US" sz="2400" dirty="0"/>
              <a:t>Communities where </a:t>
            </a:r>
            <a:r>
              <a:rPr lang="en-US" sz="2400" u="sng" dirty="0"/>
              <a:t>neighbors don’t know or look out for each other </a:t>
            </a:r>
            <a:r>
              <a:rPr lang="en-US" sz="2400" dirty="0"/>
              <a:t>and there is low community involvement among residents</a:t>
            </a:r>
          </a:p>
          <a:p>
            <a:r>
              <a:rPr lang="en-US" sz="2400" dirty="0"/>
              <a:t>Communities with </a:t>
            </a:r>
            <a:r>
              <a:rPr lang="en-US" sz="2400" u="sng" dirty="0"/>
              <a:t>few community activities </a:t>
            </a:r>
            <a:r>
              <a:rPr lang="en-US" sz="2400" dirty="0"/>
              <a:t>for young people</a:t>
            </a:r>
          </a:p>
          <a:p>
            <a:r>
              <a:rPr lang="en-US" sz="2400" dirty="0"/>
              <a:t>Communities with </a:t>
            </a:r>
            <a:r>
              <a:rPr lang="en-US" sz="2400" u="sng" dirty="0"/>
              <a:t>unstable housing </a:t>
            </a:r>
            <a:r>
              <a:rPr lang="en-US" sz="2400" dirty="0"/>
              <a:t>and where residents move frequently</a:t>
            </a:r>
          </a:p>
          <a:p>
            <a:r>
              <a:rPr lang="en-US" sz="2400" dirty="0"/>
              <a:t>Communities where families frequently experience </a:t>
            </a:r>
            <a:r>
              <a:rPr lang="en-US" sz="2400" u="sng" dirty="0"/>
              <a:t>food insecurity</a:t>
            </a:r>
          </a:p>
          <a:p>
            <a:r>
              <a:rPr lang="en-US" sz="2400" dirty="0"/>
              <a:t>Communities with </a:t>
            </a:r>
            <a:r>
              <a:rPr lang="en-US" sz="2400" u="sng" dirty="0"/>
              <a:t>high levels of social and environmental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3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9F23-7040-34AA-B983-9D2402AB7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906" y="381000"/>
            <a:ext cx="10160000" cy="609599"/>
          </a:xfrm>
        </p:spPr>
        <p:txBody>
          <a:bodyPr/>
          <a:lstStyle/>
          <a:p>
            <a:r>
              <a:rPr lang="en-US" dirty="0"/>
              <a:t>Protective Factors – Individual and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0C15-DB33-60BD-CB25-A59EF0C12A1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84894" y="1371600"/>
            <a:ext cx="11007106" cy="56388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Children have a consistent family life where they are safe, taken care of, and supported</a:t>
            </a:r>
          </a:p>
          <a:p>
            <a:r>
              <a:rPr lang="en-US" sz="3800" dirty="0"/>
              <a:t>Children who have positive friendships and peer networks</a:t>
            </a:r>
          </a:p>
          <a:p>
            <a:r>
              <a:rPr lang="en-US" sz="3800" dirty="0"/>
              <a:t>Children who do well in school</a:t>
            </a:r>
          </a:p>
          <a:p>
            <a:r>
              <a:rPr lang="en-US" sz="3800" dirty="0"/>
              <a:t>Children who have caring adults outside the family who serve as mentors/role models</a:t>
            </a:r>
          </a:p>
          <a:p>
            <a:r>
              <a:rPr lang="en-US" sz="3800" dirty="0"/>
              <a:t>Families where caregivers can meet basic needs of food, shelter, and health services for children</a:t>
            </a:r>
          </a:p>
          <a:p>
            <a:r>
              <a:rPr lang="en-US" sz="3800" dirty="0"/>
              <a:t>Families where caregivers have college degrees or higher</a:t>
            </a:r>
          </a:p>
          <a:p>
            <a:r>
              <a:rPr lang="en-US" sz="3800" dirty="0"/>
              <a:t>Families where caregivers have steady employment</a:t>
            </a:r>
          </a:p>
          <a:p>
            <a:r>
              <a:rPr lang="en-US" sz="3800" dirty="0"/>
              <a:t>Families with strong social support networks and positive relationships with the people around them</a:t>
            </a:r>
          </a:p>
          <a:p>
            <a:r>
              <a:rPr lang="en-US" sz="3800" dirty="0"/>
              <a:t>Families where caregivers engage in parental monitoring, supervision, and consistent enforcement of rules</a:t>
            </a:r>
          </a:p>
          <a:p>
            <a:r>
              <a:rPr lang="en-US" sz="3800" dirty="0"/>
              <a:t>Families where caregivers/adults work through conflicts peacefully</a:t>
            </a:r>
          </a:p>
          <a:p>
            <a:r>
              <a:rPr lang="en-US" sz="3800" dirty="0"/>
              <a:t>Families where caregivers help children work through problems</a:t>
            </a:r>
          </a:p>
          <a:p>
            <a:r>
              <a:rPr lang="en-US" sz="3800" dirty="0"/>
              <a:t>Families that engage in fun, positive activities together</a:t>
            </a:r>
          </a:p>
          <a:p>
            <a:r>
              <a:rPr lang="en-US" sz="3800" dirty="0"/>
              <a:t>Families that encourage the importance of school for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F492-F065-C12C-7B35-5BD52071E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792" y="469076"/>
            <a:ext cx="10160000" cy="609599"/>
          </a:xfrm>
        </p:spPr>
        <p:txBody>
          <a:bodyPr/>
          <a:lstStyle/>
          <a:p>
            <a:r>
              <a:rPr lang="en-US" dirty="0"/>
              <a:t>Protective Factors -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5F56-EB4A-6DBE-21E2-9282C3692B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1143000"/>
            <a:ext cx="10160000" cy="525779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Communities where families have access to economic and financial help</a:t>
            </a:r>
          </a:p>
          <a:p>
            <a:r>
              <a:rPr lang="en-US" sz="2400" dirty="0"/>
              <a:t>Communities where families have access to medical and mental health care</a:t>
            </a:r>
          </a:p>
          <a:p>
            <a:r>
              <a:rPr lang="en-US" sz="2400" dirty="0"/>
              <a:t>Communities with access to safe, stable housing</a:t>
            </a:r>
          </a:p>
          <a:p>
            <a:r>
              <a:rPr lang="en-US" sz="2400" dirty="0"/>
              <a:t>Communities where families have access to nurturing and safe childcare</a:t>
            </a:r>
          </a:p>
          <a:p>
            <a:r>
              <a:rPr lang="en-US" sz="2400" dirty="0"/>
              <a:t>Communities where families have access to high-quality preschool</a:t>
            </a:r>
          </a:p>
          <a:p>
            <a:r>
              <a:rPr lang="en-US" sz="2400" dirty="0"/>
              <a:t>Communities where families have access to safe, engaging after school programs and activities</a:t>
            </a:r>
          </a:p>
          <a:p>
            <a:r>
              <a:rPr lang="en-US" sz="2400" dirty="0"/>
              <a:t>Communities where adults have work opportunities with family-friendly policies</a:t>
            </a:r>
          </a:p>
          <a:p>
            <a:r>
              <a:rPr lang="en-US" sz="2400" dirty="0"/>
              <a:t>Communities with strong partnerships between the community and business, health care, government, and other sectors</a:t>
            </a:r>
          </a:p>
          <a:p>
            <a:r>
              <a:rPr lang="en-US" sz="2400" dirty="0"/>
              <a:t>Communities where residents feel connected to each other and are involved in the community</a:t>
            </a:r>
          </a:p>
          <a:p>
            <a:r>
              <a:rPr lang="en-US" sz="2400" dirty="0"/>
              <a:t>Communities where violence is not tolerated or accepted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366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780F1D-2090-AB84-2D33-F9AA723F5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are Adverse Childhood Experiences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0E6F1-398A-ECC0-67C3-853D05E3972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Adverse childhood experiences, or ACEs, are potentially traumatic events that occur in childhood (0-17 years).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3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B46D-2CA5-5DE9-C05F-87D06BA71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common are 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0122-1C7F-AF49-67B7-5A2725DB873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ACEs are common. </a:t>
            </a:r>
          </a:p>
          <a:p>
            <a:r>
              <a:rPr lang="en-US" sz="3000" dirty="0"/>
              <a:t>About 64% of U.S. adults reported they had experienced at least one type of ACE before age 18</a:t>
            </a:r>
          </a:p>
          <a:p>
            <a:r>
              <a:rPr lang="en-US" sz="3000" dirty="0"/>
              <a:t>Nearly 1 in 6 (17.3%) reported they had experienced four or more types of 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7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BA157B-A794-1A25-44F6-5AD2D466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03" y="457200"/>
            <a:ext cx="8179594" cy="62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D24F9-3B68-9AAC-BC15-0338646090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5778-7158-EBEB-D03F-22452253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855"/>
            <a:ext cx="10360315" cy="6080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00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F65D-93EA-4D20-A5B9-7C715784C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9A31F-AA1E-4753-8A68-F6BC3C02FF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24000" y="1905000"/>
            <a:ext cx="1016000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National Survey of Children's Health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 Resources and Services Administration (HRSA) Maternal and Child Health Bureau (MCHB)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Conducted by the Census Bureau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Parent responses for children 0-17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Behavioral Risk Factor Surveillance Survey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State Module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Arkansas: 2021, 2018, 2016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were 18, did you experience…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111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AB0F-651B-4AE4-A910-072F922F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381001"/>
            <a:ext cx="10160000" cy="609599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National Survey of Children's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8AB7E3-B431-4AB1-9E57-FDEE6DDFE95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19200" y="1143000"/>
            <a:ext cx="103632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Hard to cover the basics, like food or housing, on family's income</a:t>
            </a:r>
          </a:p>
          <a:p>
            <a:r>
              <a:rPr lang="en-US" sz="3000" dirty="0"/>
              <a:t>Parent or guardian divorced or separated </a:t>
            </a:r>
            <a:r>
              <a:rPr lang="en-US" sz="3300" b="1" dirty="0">
                <a:solidFill>
                  <a:srgbClr val="A30C33"/>
                </a:solidFill>
              </a:rPr>
              <a:t>*</a:t>
            </a:r>
            <a:endParaRPr lang="en-US" sz="3000" b="1" dirty="0">
              <a:solidFill>
                <a:srgbClr val="A30C33"/>
              </a:solidFill>
            </a:endParaRPr>
          </a:p>
          <a:p>
            <a:r>
              <a:rPr lang="en-US" sz="3000" dirty="0"/>
              <a:t>Parent or guardian died </a:t>
            </a:r>
          </a:p>
          <a:p>
            <a:r>
              <a:rPr lang="en-US" sz="3000" dirty="0"/>
              <a:t>Parent or guardian served time in jail </a:t>
            </a:r>
            <a:r>
              <a:rPr lang="en-US" sz="3200" b="1" dirty="0">
                <a:solidFill>
                  <a:srgbClr val="A30C33"/>
                </a:solidFill>
              </a:rPr>
              <a:t>*</a:t>
            </a:r>
            <a:endParaRPr lang="en-US" sz="3000" dirty="0">
              <a:solidFill>
                <a:srgbClr val="A30C33"/>
              </a:solidFill>
            </a:endParaRPr>
          </a:p>
          <a:p>
            <a:r>
              <a:rPr lang="en-US" sz="3000" dirty="0"/>
              <a:t>Witnessed domestic violence </a:t>
            </a:r>
            <a:r>
              <a:rPr lang="en-US" sz="3200" b="1" dirty="0">
                <a:solidFill>
                  <a:srgbClr val="A30C33"/>
                </a:solidFill>
              </a:rPr>
              <a:t>*</a:t>
            </a:r>
            <a:endParaRPr lang="en-US" sz="3000" dirty="0">
              <a:solidFill>
                <a:srgbClr val="A30C33"/>
              </a:solidFill>
            </a:endParaRPr>
          </a:p>
          <a:p>
            <a:r>
              <a:rPr lang="en-US" sz="3000" dirty="0"/>
              <a:t>Victim or witness of neighborhood violence</a:t>
            </a:r>
          </a:p>
          <a:p>
            <a:r>
              <a:rPr lang="en-US" sz="3000" dirty="0"/>
              <a:t>Lived with anyone who was mentally ill, suicidal, or severely depressed </a:t>
            </a:r>
            <a:r>
              <a:rPr lang="en-US" sz="3200" b="1" dirty="0">
                <a:solidFill>
                  <a:srgbClr val="A30C33"/>
                </a:solidFill>
              </a:rPr>
              <a:t>*</a:t>
            </a:r>
            <a:endParaRPr lang="en-US" sz="3000" dirty="0">
              <a:solidFill>
                <a:srgbClr val="A30C33"/>
              </a:solidFill>
            </a:endParaRPr>
          </a:p>
          <a:p>
            <a:r>
              <a:rPr lang="en-US" sz="3000" dirty="0"/>
              <a:t>Lived with anyone who had a problem with alcohol or drugs </a:t>
            </a:r>
            <a:r>
              <a:rPr lang="en-US" sz="3200" b="1" dirty="0">
                <a:solidFill>
                  <a:srgbClr val="A30C33"/>
                </a:solidFill>
              </a:rPr>
              <a:t>*</a:t>
            </a:r>
            <a:endParaRPr lang="en-US" sz="3000" dirty="0">
              <a:solidFill>
                <a:srgbClr val="A30C33"/>
              </a:solidFill>
            </a:endParaRPr>
          </a:p>
          <a:p>
            <a:r>
              <a:rPr lang="en-US" sz="3000" dirty="0"/>
              <a:t>Treated or judged unfairly because of their race or ethnic group</a:t>
            </a:r>
          </a:p>
          <a:p>
            <a:r>
              <a:rPr lang="en-US" sz="3000" dirty="0"/>
              <a:t>Treated or judged unfairly because of sexual orientation or gender identity, 6-17 years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87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37D78-D22B-A06A-ED82-CF4F0BFC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14400"/>
            <a:ext cx="8058150" cy="57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488"/>
      </p:ext>
    </p:extLst>
  </p:cSld>
  <p:clrMapOvr>
    <a:masterClrMapping/>
  </p:clrMapOvr>
</p:sld>
</file>

<file path=ppt/theme/theme1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31372</TotalTime>
  <Words>1266</Words>
  <Application>Microsoft Office PowerPoint</Application>
  <PresentationFormat>Widescreen</PresentationFormat>
  <Paragraphs>137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Open Sans</vt:lpstr>
      <vt:lpstr>UAMS</vt:lpstr>
      <vt:lpstr>UAMS – Gray</vt:lpstr>
      <vt:lpstr>UAMS – Red</vt:lpstr>
      <vt:lpstr>Custom Design</vt:lpstr>
      <vt:lpstr>1_Custom Design</vt:lpstr>
      <vt:lpstr>2_Custom Design</vt:lpstr>
      <vt:lpstr>3_Custom Design</vt:lpstr>
      <vt:lpstr>Statewide Epidemiological Outcomes Workgroup   Quarterly Meeting 09/20/2023</vt:lpstr>
      <vt:lpstr>Adverse Childhood Experiences (ACE)</vt:lpstr>
      <vt:lpstr>What are Adverse Childhood Experiences</vt:lpstr>
      <vt:lpstr>How common are ACEs?</vt:lpstr>
      <vt:lpstr>PowerPoint Presentation</vt:lpstr>
      <vt:lpstr>PowerPoint Presentation</vt:lpstr>
      <vt:lpstr>Data Sources</vt:lpstr>
      <vt:lpstr>National Survey of Children's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Behavioral Risk Factor Surveillance Survey</vt:lpstr>
      <vt:lpstr>Individual and Family Risk Factors</vt:lpstr>
      <vt:lpstr>Community Risk Factors</vt:lpstr>
      <vt:lpstr>Protective Factors – Individual and Family</vt:lpstr>
      <vt:lpstr>Protective Factors - Communities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Mary Bollinger</cp:lastModifiedBy>
  <cp:revision>287</cp:revision>
  <cp:lastPrinted>2023-09-20T13:24:51Z</cp:lastPrinted>
  <dcterms:created xsi:type="dcterms:W3CDTF">2012-06-27T20:39:58Z</dcterms:created>
  <dcterms:modified xsi:type="dcterms:W3CDTF">2023-09-20T13:51:01Z</dcterms:modified>
</cp:coreProperties>
</file>